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07" r:id="rId5"/>
    <p:sldId id="306" r:id="rId6"/>
    <p:sldId id="309" r:id="rId7"/>
    <p:sldId id="312" r:id="rId8"/>
    <p:sldId id="299" r:id="rId9"/>
    <p:sldId id="311" r:id="rId10"/>
    <p:sldId id="310" r:id="rId11"/>
    <p:sldId id="302" r:id="rId12"/>
    <p:sldId id="258" r:id="rId13"/>
    <p:sldId id="313" r:id="rId1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19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58" autoAdjust="0"/>
    <p:restoredTop sz="94660"/>
  </p:normalViewPr>
  <p:slideViewPr>
    <p:cSldViewPr snapToGrid="0">
      <p:cViewPr varScale="1">
        <p:scale>
          <a:sx n="45" d="100"/>
          <a:sy n="45" d="100"/>
        </p:scale>
        <p:origin x="62" y="85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2CAB1C-0AA1-4053-A726-215D175850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9F6F74-5F3D-4C2B-8AC5-73761B2FB2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85A7719-01CB-4EE1-B0E9-EE50074C6B35}" type="datetime1">
              <a:rPr lang="en-GB" smtClean="0"/>
              <a:t>03/10/2022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774BE-A649-46E3-849C-B7115F8772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0E8BA-5F10-4BE9-B74D-7AA6E4180C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BFECE9-3899-402D-9557-B34889DA2F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5944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71EB32A-ED71-4609-8130-3E577DCD5A95}" type="datetime1">
              <a:rPr lang="en-GB" noProof="0" smtClean="0"/>
              <a:t>03/10/2022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3784F3-2271-4F8D-A0BC-8F40E6849F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12453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3585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60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964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602CDF5-333B-4D96-98D8-CDFB79A8430E}"/>
              </a:ext>
            </a:extLst>
          </p:cNvPr>
          <p:cNvSpPr/>
          <p:nvPr userDrawn="1"/>
        </p:nvSpPr>
        <p:spPr>
          <a:xfrm>
            <a:off x="3415570" y="3425047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28C741F-060F-4718-A57B-A1162A01F72C}"/>
              </a:ext>
            </a:extLst>
          </p:cNvPr>
          <p:cNvSpPr/>
          <p:nvPr userDrawn="1"/>
        </p:nvSpPr>
        <p:spPr>
          <a:xfrm>
            <a:off x="1698549" y="3425047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67E4DE3-DDB5-444E-86D9-7B201F0BFC0F}"/>
              </a:ext>
            </a:extLst>
          </p:cNvPr>
          <p:cNvSpPr/>
          <p:nvPr userDrawn="1"/>
        </p:nvSpPr>
        <p:spPr>
          <a:xfrm>
            <a:off x="-12823" y="3425047"/>
            <a:ext cx="1719072" cy="1719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9578" y="1895475"/>
            <a:ext cx="5679621" cy="2413965"/>
          </a:xfrm>
        </p:spPr>
        <p:txBody>
          <a:bodyPr lIns="0" rtlCol="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9578" y="5597131"/>
            <a:ext cx="5050971" cy="472073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99578" y="5954904"/>
            <a:ext cx="2200154" cy="569912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Date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55E561-1242-4C3A-8D37-3138CA80547F}"/>
              </a:ext>
            </a:extLst>
          </p:cNvPr>
          <p:cNvSpPr/>
          <p:nvPr userDrawn="1"/>
        </p:nvSpPr>
        <p:spPr>
          <a:xfrm>
            <a:off x="3415570" y="1713063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AFF298D-0F6B-4888-9B03-1FDDFE28B82B}"/>
              </a:ext>
            </a:extLst>
          </p:cNvPr>
          <p:cNvSpPr/>
          <p:nvPr userDrawn="1"/>
        </p:nvSpPr>
        <p:spPr>
          <a:xfrm>
            <a:off x="1698549" y="1079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2C19AED-A027-4017-B01A-E1E6583F81C6}"/>
              </a:ext>
            </a:extLst>
          </p:cNvPr>
          <p:cNvSpPr/>
          <p:nvPr userDrawn="1"/>
        </p:nvSpPr>
        <p:spPr>
          <a:xfrm>
            <a:off x="1698549" y="1713063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97D0707-6223-4E41-9E36-C3BF6C78CA4D}"/>
              </a:ext>
            </a:extLst>
          </p:cNvPr>
          <p:cNvSpPr/>
          <p:nvPr userDrawn="1"/>
        </p:nvSpPr>
        <p:spPr>
          <a:xfrm>
            <a:off x="1698549" y="5137031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BE2D702-5FB5-4F75-B96D-4F210F10EA62}"/>
              </a:ext>
            </a:extLst>
          </p:cNvPr>
          <p:cNvSpPr/>
          <p:nvPr userDrawn="1"/>
        </p:nvSpPr>
        <p:spPr>
          <a:xfrm>
            <a:off x="-12823" y="1079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447C29C-1D94-4217-A4D7-E0E0A8CACEBC}"/>
              </a:ext>
            </a:extLst>
          </p:cNvPr>
          <p:cNvSpPr/>
          <p:nvPr userDrawn="1"/>
        </p:nvSpPr>
        <p:spPr>
          <a:xfrm>
            <a:off x="-12823" y="5137031"/>
            <a:ext cx="1719072" cy="1719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7B163DE2-7989-4B1E-8299-5E64777AFA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15570" y="1079"/>
            <a:ext cx="1719072" cy="1719072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83976C8-BDBA-48C4-AC83-73D1D8F0F1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5570" y="5137031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71082593-1DC5-43B5-947C-7963DD90EB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12823" y="1713063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5796F3-1FF2-4CB3-9A21-2FA42B0F739C}"/>
              </a:ext>
            </a:extLst>
          </p:cNvPr>
          <p:cNvSpPr/>
          <p:nvPr userDrawn="1"/>
        </p:nvSpPr>
        <p:spPr>
          <a:xfrm>
            <a:off x="5699578" y="5142220"/>
            <a:ext cx="628650" cy="1822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0B973DC-FC8B-48F4-9A50-A679872638A6}"/>
              </a:ext>
            </a:extLst>
          </p:cNvPr>
          <p:cNvSpPr/>
          <p:nvPr userDrawn="1"/>
        </p:nvSpPr>
        <p:spPr>
          <a:xfrm>
            <a:off x="0" y="0"/>
            <a:ext cx="1905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651245-F8FA-4280-86E8-A02EA6F9D183}"/>
              </a:ext>
            </a:extLst>
          </p:cNvPr>
          <p:cNvSpPr/>
          <p:nvPr userDrawn="1"/>
        </p:nvSpPr>
        <p:spPr>
          <a:xfrm>
            <a:off x="1905000" y="342900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243009-72E0-4065-A4ED-BF9024B3D4FB}"/>
              </a:ext>
            </a:extLst>
          </p:cNvPr>
          <p:cNvSpPr/>
          <p:nvPr userDrawn="1"/>
        </p:nvSpPr>
        <p:spPr>
          <a:xfrm>
            <a:off x="5334000" y="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45E1145-BC25-4AC5-8B8D-8AECD11F1713}"/>
              </a:ext>
            </a:extLst>
          </p:cNvPr>
          <p:cNvSpPr/>
          <p:nvPr userDrawn="1"/>
        </p:nvSpPr>
        <p:spPr>
          <a:xfrm>
            <a:off x="8763000" y="342900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79F851B1-E044-41C4-88D1-6BA4FBC839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EEE85C52-E5BA-4142-AE8D-7B357E4A47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34000" y="342900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424B8959-FF9C-453C-8179-A0BF8D392B3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63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3F2D93AE-80E9-4043-9384-F0F06D65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476501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718" y="4697806"/>
            <a:ext cx="2800350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9D493CB6-06D1-4AD2-924D-64007FFFAC0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101931" y="4697805"/>
            <a:ext cx="2800351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D5B991DB-A408-4F6D-A8D0-5167D1E3076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23718" y="1268809"/>
            <a:ext cx="2853532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0" name="Date Placeholder 6">
            <a:extLst>
              <a:ext uri="{FF2B5EF4-FFF2-40B4-BE49-F238E27FC236}">
                <a16:creationId xmlns:a16="http://schemas.microsoft.com/office/drawing/2014/main" id="{CAE1BB52-31E7-4A74-9ED4-FDD92237639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194718" y="6356350"/>
            <a:ext cx="98391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61" name="Footer Placeholder 4">
            <a:extLst>
              <a:ext uri="{FF2B5EF4-FFF2-40B4-BE49-F238E27FC236}">
                <a16:creationId xmlns:a16="http://schemas.microsoft.com/office/drawing/2014/main" id="{EAF5ABA9-E5E2-43E4-ACD5-994ABC08568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334000" y="6356350"/>
            <a:ext cx="3429000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2" name="Slide Number Placeholder 5">
            <a:extLst>
              <a:ext uri="{FF2B5EF4-FFF2-40B4-BE49-F238E27FC236}">
                <a16:creationId xmlns:a16="http://schemas.microsoft.com/office/drawing/2014/main" id="{40AEA096-23EC-471A-85DB-52788D84751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722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7811C96E-0DEE-4C3C-914D-3D8E37D685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6466" y="41604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5D759B-EB6D-4560-B0B8-1F7EB7D1B8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980666" y="41604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01495E4-6A47-4169-8AF4-736F7CF55C3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A350147-917D-4020-B9C3-CE41143A103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95A6F9E-88A2-46C6-B4B4-642D65C42C1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1C0F1C3-D7E3-418A-8706-CD257C1F5B6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5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715823E-52F8-49ED-9EC8-E99ED0915BD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2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DF700D5-2F9B-4B15-92CF-1052851D5E1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B40768A-A2DB-44AA-89F5-071BCE4D9F9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05B8381-43DD-41A0-A705-D1255AC449A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8435" y="3658480"/>
            <a:ext cx="393192" cy="390677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C178CB7C-93FB-40C1-9170-B99EF8EE9E8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1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D07EB6-011E-4F65-9F28-20CAB54640E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8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2B65EAF-1F60-417C-B138-F72EFEBF6D8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D120F4-A640-421C-B1F8-406158CFBC8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BD14391-1DC8-4D56-951F-25C5BDB392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93FC04C9-D1DE-47BA-8D50-6D762B72B8F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7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8FB174F-BC80-4817-90C7-42F90C7978E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E896FB65-5B08-4993-8523-822688BB2A9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DBAF247D-367F-4524-9E85-4B66631D530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4F9BFDEC-4D89-4C8E-A3D9-A6DF0297F78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9C08EC58-18EC-4890-94D6-2422A6BBA8D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3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5F5960EF-7F51-41A0-9E73-D2F727AB3F0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F81D711-9D82-42A4-8AB2-12D1F4490AA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D360A36A-7282-4045-B0DF-503E6A97BA4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0A2E5DCC-5FCD-4396-9980-17ECD06BB37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A3860367-6AF8-4009-AE8B-33DEE49D177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90430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BD315BE3-66BC-448E-AC25-B8B59C800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0952" y="629616"/>
            <a:ext cx="6550096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8791A8F7-D0D7-459C-816C-06A776192CF1}"/>
              </a:ext>
            </a:extLst>
          </p:cNvPr>
          <p:cNvSpPr/>
          <p:nvPr userDrawn="1"/>
        </p:nvSpPr>
        <p:spPr>
          <a:xfrm>
            <a:off x="5017194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3CFF470-94CA-4087-8B57-84A251AB5728}"/>
              </a:ext>
            </a:extLst>
          </p:cNvPr>
          <p:cNvSpPr/>
          <p:nvPr userDrawn="1"/>
        </p:nvSpPr>
        <p:spPr>
          <a:xfrm>
            <a:off x="430045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741B3D2-0E68-4CDE-B746-65D383DA0EF1}"/>
              </a:ext>
            </a:extLst>
          </p:cNvPr>
          <p:cNvSpPr/>
          <p:nvPr userDrawn="1"/>
        </p:nvSpPr>
        <p:spPr>
          <a:xfrm>
            <a:off x="5375565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4D9BB9-0D5B-45D1-A9B9-F8985612AD6E}"/>
              </a:ext>
            </a:extLst>
          </p:cNvPr>
          <p:cNvSpPr/>
          <p:nvPr userDrawn="1"/>
        </p:nvSpPr>
        <p:spPr>
          <a:xfrm>
            <a:off x="358371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B714EE5-FC7B-4FDA-88D7-B7DB551EA274}"/>
              </a:ext>
            </a:extLst>
          </p:cNvPr>
          <p:cNvSpPr/>
          <p:nvPr userDrawn="1"/>
        </p:nvSpPr>
        <p:spPr>
          <a:xfrm>
            <a:off x="286696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6984438-C7B6-469B-A0A3-F7C9F2CC6DBD}"/>
              </a:ext>
            </a:extLst>
          </p:cNvPr>
          <p:cNvSpPr/>
          <p:nvPr userDrawn="1"/>
        </p:nvSpPr>
        <p:spPr>
          <a:xfrm>
            <a:off x="215022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7EBFF5E-9DF7-4591-AC16-CB1D6AE0D25A}"/>
              </a:ext>
            </a:extLst>
          </p:cNvPr>
          <p:cNvSpPr/>
          <p:nvPr userDrawn="1"/>
        </p:nvSpPr>
        <p:spPr>
          <a:xfrm>
            <a:off x="3225339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9E0EA42-935D-43B4-AB8D-FDC3007FD20C}"/>
              </a:ext>
            </a:extLst>
          </p:cNvPr>
          <p:cNvSpPr/>
          <p:nvPr userDrawn="1"/>
        </p:nvSpPr>
        <p:spPr>
          <a:xfrm>
            <a:off x="1791855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DD61E09-E863-45B9-9F49-02EA501C578E}"/>
              </a:ext>
            </a:extLst>
          </p:cNvPr>
          <p:cNvSpPr/>
          <p:nvPr userDrawn="1"/>
        </p:nvSpPr>
        <p:spPr>
          <a:xfrm>
            <a:off x="1433484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2DB4680-C46B-45C0-9514-7B5E0B10E393}"/>
              </a:ext>
            </a:extLst>
          </p:cNvPr>
          <p:cNvSpPr/>
          <p:nvPr userDrawn="1"/>
        </p:nvSpPr>
        <p:spPr>
          <a:xfrm>
            <a:off x="6092307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AAA84B2-8B6A-4266-8305-9222B397D900}"/>
              </a:ext>
            </a:extLst>
          </p:cNvPr>
          <p:cNvSpPr/>
          <p:nvPr userDrawn="1"/>
        </p:nvSpPr>
        <p:spPr>
          <a:xfrm>
            <a:off x="358371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6288CF74-DD4A-450A-A6CE-FD0BAFADE3CC}"/>
              </a:ext>
            </a:extLst>
          </p:cNvPr>
          <p:cNvSpPr/>
          <p:nvPr userDrawn="1"/>
        </p:nvSpPr>
        <p:spPr>
          <a:xfrm>
            <a:off x="4658823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7CC73489-9E12-4EC4-BFC7-9BB5C27C2E1F}"/>
              </a:ext>
            </a:extLst>
          </p:cNvPr>
          <p:cNvSpPr/>
          <p:nvPr userDrawn="1"/>
        </p:nvSpPr>
        <p:spPr>
          <a:xfrm>
            <a:off x="1075113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2658D15-43FF-4F4D-AAE7-4B9122899193}"/>
              </a:ext>
            </a:extLst>
          </p:cNvPr>
          <p:cNvSpPr/>
          <p:nvPr userDrawn="1"/>
        </p:nvSpPr>
        <p:spPr>
          <a:xfrm>
            <a:off x="250859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AFA77309-00B7-459D-BA45-EE1AEAA3B0CD}"/>
              </a:ext>
            </a:extLst>
          </p:cNvPr>
          <p:cNvSpPr/>
          <p:nvPr userDrawn="1"/>
        </p:nvSpPr>
        <p:spPr>
          <a:xfrm>
            <a:off x="716742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0775FA4-041A-45A7-8F49-9CBD363A28BB}"/>
              </a:ext>
            </a:extLst>
          </p:cNvPr>
          <p:cNvSpPr/>
          <p:nvPr userDrawn="1"/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508D4AD-2238-4B32-B766-397DD7A6E429}"/>
              </a:ext>
            </a:extLst>
          </p:cNvPr>
          <p:cNvSpPr/>
          <p:nvPr userDrawn="1"/>
        </p:nvSpPr>
        <p:spPr>
          <a:xfrm>
            <a:off x="5733936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4B50382-516D-4475-956A-F7F9FD3E08E3}"/>
              </a:ext>
            </a:extLst>
          </p:cNvPr>
          <p:cNvSpPr/>
          <p:nvPr userDrawn="1"/>
        </p:nvSpPr>
        <p:spPr>
          <a:xfrm>
            <a:off x="3942081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C399009F-0A9E-4E2F-B4EF-3ECF21378479}"/>
              </a:ext>
            </a:extLst>
          </p:cNvPr>
          <p:cNvSpPr/>
          <p:nvPr userDrawn="1"/>
        </p:nvSpPr>
        <p:spPr>
          <a:xfrm>
            <a:off x="1146787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7CFBE686-CBC8-41CE-B11B-CF0C378E6EDE}"/>
              </a:ext>
            </a:extLst>
          </p:cNvPr>
          <p:cNvSpPr/>
          <p:nvPr userDrawn="1"/>
        </p:nvSpPr>
        <p:spPr>
          <a:xfrm>
            <a:off x="1075113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D8450F92-73B1-46EB-A8BC-80B995ED31D0}"/>
              </a:ext>
            </a:extLst>
          </p:cNvPr>
          <p:cNvSpPr/>
          <p:nvPr userDrawn="1"/>
        </p:nvSpPr>
        <p:spPr>
          <a:xfrm>
            <a:off x="1182624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7EBDAD3-E952-4A8E-8DCF-BAD616AE8FD0}"/>
              </a:ext>
            </a:extLst>
          </p:cNvPr>
          <p:cNvSpPr/>
          <p:nvPr userDrawn="1"/>
        </p:nvSpPr>
        <p:spPr>
          <a:xfrm>
            <a:off x="10034388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135B39D-DCFF-48D1-B7C8-418310C34B9F}"/>
              </a:ext>
            </a:extLst>
          </p:cNvPr>
          <p:cNvSpPr/>
          <p:nvPr userDrawn="1"/>
        </p:nvSpPr>
        <p:spPr>
          <a:xfrm>
            <a:off x="931764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566893CC-18D8-4978-98A0-9F0F1A58F70F}"/>
              </a:ext>
            </a:extLst>
          </p:cNvPr>
          <p:cNvSpPr/>
          <p:nvPr userDrawn="1"/>
        </p:nvSpPr>
        <p:spPr>
          <a:xfrm>
            <a:off x="8600904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59803DA-84F5-4810-9D67-82851BBBF7B7}"/>
              </a:ext>
            </a:extLst>
          </p:cNvPr>
          <p:cNvSpPr/>
          <p:nvPr userDrawn="1"/>
        </p:nvSpPr>
        <p:spPr>
          <a:xfrm>
            <a:off x="967601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A9BDBED-FA8E-4080-8786-5B97A485DDB6}"/>
              </a:ext>
            </a:extLst>
          </p:cNvPr>
          <p:cNvSpPr/>
          <p:nvPr userDrawn="1"/>
        </p:nvSpPr>
        <p:spPr>
          <a:xfrm>
            <a:off x="8242533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9D3328E7-2083-4FC9-B32F-1FED3CDFFF3B}"/>
              </a:ext>
            </a:extLst>
          </p:cNvPr>
          <p:cNvSpPr/>
          <p:nvPr userDrawn="1"/>
        </p:nvSpPr>
        <p:spPr>
          <a:xfrm>
            <a:off x="7884162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7D29CBA-4952-44B4-A695-45B4490EEB8D}"/>
              </a:ext>
            </a:extLst>
          </p:cNvPr>
          <p:cNvSpPr/>
          <p:nvPr userDrawn="1"/>
        </p:nvSpPr>
        <p:spPr>
          <a:xfrm>
            <a:off x="6809049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65338F58-85B5-4095-931F-DE4D676A6192}"/>
              </a:ext>
            </a:extLst>
          </p:cNvPr>
          <p:cNvSpPr/>
          <p:nvPr userDrawn="1"/>
        </p:nvSpPr>
        <p:spPr>
          <a:xfrm>
            <a:off x="11109501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62101AC6-3DF3-44E3-8F37-4D420EFB890E}"/>
              </a:ext>
            </a:extLst>
          </p:cNvPr>
          <p:cNvSpPr/>
          <p:nvPr userDrawn="1"/>
        </p:nvSpPr>
        <p:spPr>
          <a:xfrm>
            <a:off x="7525791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D3E958D7-1972-40AD-A538-8302A14984AB}"/>
              </a:ext>
            </a:extLst>
          </p:cNvPr>
          <p:cNvSpPr/>
          <p:nvPr userDrawn="1"/>
        </p:nvSpPr>
        <p:spPr>
          <a:xfrm>
            <a:off x="8959275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AAAD3289-DEFC-4EC6-BF0C-2B56CE1CD19B}"/>
              </a:ext>
            </a:extLst>
          </p:cNvPr>
          <p:cNvSpPr/>
          <p:nvPr userDrawn="1"/>
        </p:nvSpPr>
        <p:spPr>
          <a:xfrm>
            <a:off x="716742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7EA5B12A-0ADE-4B3A-A74C-D3487E40A7C4}"/>
              </a:ext>
            </a:extLst>
          </p:cNvPr>
          <p:cNvSpPr/>
          <p:nvPr userDrawn="1"/>
        </p:nvSpPr>
        <p:spPr>
          <a:xfrm>
            <a:off x="645067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23D27DE-07B7-4053-A551-3515F702FECE}"/>
              </a:ext>
            </a:extLst>
          </p:cNvPr>
          <p:cNvSpPr/>
          <p:nvPr userDrawn="1"/>
        </p:nvSpPr>
        <p:spPr>
          <a:xfrm>
            <a:off x="10392759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5" name="Date Placeholder 3">
            <a:extLst>
              <a:ext uri="{FF2B5EF4-FFF2-40B4-BE49-F238E27FC236}">
                <a16:creationId xmlns:a16="http://schemas.microsoft.com/office/drawing/2014/main" id="{DAAD24F3-0234-4B5A-84DA-945939E2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156" name="Footer Placeholder 4">
            <a:extLst>
              <a:ext uri="{FF2B5EF4-FFF2-40B4-BE49-F238E27FC236}">
                <a16:creationId xmlns:a16="http://schemas.microsoft.com/office/drawing/2014/main" id="{664012DC-ACEF-433E-A505-4617F7A7EE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157" name="Slide Number Placeholder 5">
            <a:extLst>
              <a:ext uri="{FF2B5EF4-FFF2-40B4-BE49-F238E27FC236}">
                <a16:creationId xmlns:a16="http://schemas.microsoft.com/office/drawing/2014/main" id="{58602E04-6AE9-4AB4-8C82-ADECCA2FC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52376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, Content, and Framed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>
            <a:extLst>
              <a:ext uri="{FF2B5EF4-FFF2-40B4-BE49-F238E27FC236}">
                <a16:creationId xmlns:a16="http://schemas.microsoft.com/office/drawing/2014/main" id="{2348BA8A-9E10-4BDA-92EB-6C1021EBD8BB}"/>
              </a:ext>
            </a:extLst>
          </p:cNvPr>
          <p:cNvSpPr/>
          <p:nvPr userDrawn="1"/>
        </p:nvSpPr>
        <p:spPr>
          <a:xfrm>
            <a:off x="7583424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DD1FBBA-C4C1-423C-8D85-CC2FA3147C8D}"/>
              </a:ext>
            </a:extLst>
          </p:cNvPr>
          <p:cNvSpPr/>
          <p:nvPr userDrawn="1"/>
        </p:nvSpPr>
        <p:spPr>
          <a:xfrm>
            <a:off x="7007352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7" name="Picture Placeholder 106">
            <a:extLst>
              <a:ext uri="{FF2B5EF4-FFF2-40B4-BE49-F238E27FC236}">
                <a16:creationId xmlns:a16="http://schemas.microsoft.com/office/drawing/2014/main" id="{C1039393-3B8E-4456-97AA-ADBC180100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7351" y="572886"/>
            <a:ext cx="4608577" cy="5709042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786" y="1047146"/>
            <a:ext cx="4603750" cy="955826"/>
          </a:xfrm>
        </p:spPr>
        <p:txBody>
          <a:bodyPr lIns="0" rtlCol="0" anchor="t">
            <a:no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301" y="3202442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B87F0D-3BAB-446D-B8D9-08B2C2BB3BD7}"/>
              </a:ext>
            </a:extLst>
          </p:cNvPr>
          <p:cNvSpPr/>
          <p:nvPr userDrawn="1"/>
        </p:nvSpPr>
        <p:spPr>
          <a:xfrm>
            <a:off x="643128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04AEEB-DA23-4423-A0A2-D2E04125C4A7}"/>
              </a:ext>
            </a:extLst>
          </p:cNvPr>
          <p:cNvSpPr/>
          <p:nvPr userDrawn="1"/>
        </p:nvSpPr>
        <p:spPr>
          <a:xfrm>
            <a:off x="6431280" y="572886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2058B74-EF5C-4574-9B30-072FA59B9B21}"/>
              </a:ext>
            </a:extLst>
          </p:cNvPr>
          <p:cNvSpPr/>
          <p:nvPr userDrawn="1"/>
        </p:nvSpPr>
        <p:spPr>
          <a:xfrm>
            <a:off x="6431280" y="1145772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AE24787-0FCF-4199-AB93-6593FE032C55}"/>
              </a:ext>
            </a:extLst>
          </p:cNvPr>
          <p:cNvSpPr/>
          <p:nvPr userDrawn="1"/>
        </p:nvSpPr>
        <p:spPr>
          <a:xfrm>
            <a:off x="6431280" y="1718658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F44E538-795F-4C68-9305-B6955DBC7F5D}"/>
              </a:ext>
            </a:extLst>
          </p:cNvPr>
          <p:cNvSpPr/>
          <p:nvPr userDrawn="1"/>
        </p:nvSpPr>
        <p:spPr>
          <a:xfrm>
            <a:off x="6431280" y="2291544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A0463E-1142-44E9-8CB3-9F22F5DF78A8}"/>
              </a:ext>
            </a:extLst>
          </p:cNvPr>
          <p:cNvSpPr/>
          <p:nvPr userDrawn="1"/>
        </p:nvSpPr>
        <p:spPr>
          <a:xfrm>
            <a:off x="6431280" y="286443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7898DBE-884D-4A00-AF2F-4295EAF41E13}"/>
              </a:ext>
            </a:extLst>
          </p:cNvPr>
          <p:cNvSpPr/>
          <p:nvPr userDrawn="1"/>
        </p:nvSpPr>
        <p:spPr>
          <a:xfrm>
            <a:off x="6431280" y="3437316"/>
            <a:ext cx="576072" cy="576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AB5AC4-C502-4D78-A602-3027D20AB33A}"/>
              </a:ext>
            </a:extLst>
          </p:cNvPr>
          <p:cNvSpPr/>
          <p:nvPr userDrawn="1"/>
        </p:nvSpPr>
        <p:spPr>
          <a:xfrm>
            <a:off x="6431280" y="4010202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DF81845-E621-4070-9AD6-1F40FFDD82E2}"/>
              </a:ext>
            </a:extLst>
          </p:cNvPr>
          <p:cNvSpPr/>
          <p:nvPr userDrawn="1"/>
        </p:nvSpPr>
        <p:spPr>
          <a:xfrm>
            <a:off x="6431280" y="458308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9190B9C-4A97-4EDC-9CBD-A68122AE2419}"/>
              </a:ext>
            </a:extLst>
          </p:cNvPr>
          <p:cNvSpPr/>
          <p:nvPr userDrawn="1"/>
        </p:nvSpPr>
        <p:spPr>
          <a:xfrm>
            <a:off x="6431280" y="5155974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90346E6-78BF-48E9-8EF6-B77BAA49AADA}"/>
              </a:ext>
            </a:extLst>
          </p:cNvPr>
          <p:cNvSpPr/>
          <p:nvPr userDrawn="1"/>
        </p:nvSpPr>
        <p:spPr>
          <a:xfrm>
            <a:off x="6431280" y="572886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A3902D-54BA-48ED-8547-8856B4F50D2D}"/>
              </a:ext>
            </a:extLst>
          </p:cNvPr>
          <p:cNvSpPr/>
          <p:nvPr userDrawn="1"/>
        </p:nvSpPr>
        <p:spPr>
          <a:xfrm>
            <a:off x="643128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5555D5-968D-4715-BA22-C95642914BC2}"/>
              </a:ext>
            </a:extLst>
          </p:cNvPr>
          <p:cNvSpPr/>
          <p:nvPr userDrawn="1"/>
        </p:nvSpPr>
        <p:spPr>
          <a:xfrm>
            <a:off x="7007352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F24F0F4-135E-4625-9A8E-38755078B5E7}"/>
              </a:ext>
            </a:extLst>
          </p:cNvPr>
          <p:cNvSpPr/>
          <p:nvPr userDrawn="1"/>
        </p:nvSpPr>
        <p:spPr>
          <a:xfrm>
            <a:off x="7583424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1969E72-FA7B-4358-8C46-7F15CF01A747}"/>
              </a:ext>
            </a:extLst>
          </p:cNvPr>
          <p:cNvSpPr/>
          <p:nvPr userDrawn="1"/>
        </p:nvSpPr>
        <p:spPr>
          <a:xfrm>
            <a:off x="8159496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2F9FDD1-1288-44CD-9C55-6CE3B2FB39F9}"/>
              </a:ext>
            </a:extLst>
          </p:cNvPr>
          <p:cNvSpPr/>
          <p:nvPr userDrawn="1"/>
        </p:nvSpPr>
        <p:spPr>
          <a:xfrm>
            <a:off x="8735568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30AC56B-D539-45B3-AD66-457D7D874CD8}"/>
              </a:ext>
            </a:extLst>
          </p:cNvPr>
          <p:cNvSpPr/>
          <p:nvPr userDrawn="1"/>
        </p:nvSpPr>
        <p:spPr>
          <a:xfrm>
            <a:off x="9311640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6434293-E220-465A-9EF3-FF90D0E0F19B}"/>
              </a:ext>
            </a:extLst>
          </p:cNvPr>
          <p:cNvSpPr/>
          <p:nvPr userDrawn="1"/>
        </p:nvSpPr>
        <p:spPr>
          <a:xfrm>
            <a:off x="9887712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751B4BA-EAD6-4F27-B051-F799EBBAAE12}"/>
              </a:ext>
            </a:extLst>
          </p:cNvPr>
          <p:cNvSpPr/>
          <p:nvPr userDrawn="1"/>
        </p:nvSpPr>
        <p:spPr>
          <a:xfrm>
            <a:off x="10463784" y="0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F6A1809-5EEE-4801-A2B0-7350405CDEB5}"/>
              </a:ext>
            </a:extLst>
          </p:cNvPr>
          <p:cNvSpPr/>
          <p:nvPr userDrawn="1"/>
        </p:nvSpPr>
        <p:spPr>
          <a:xfrm>
            <a:off x="11039856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B41004-5241-4ED8-8DBD-6D7345DFC934}"/>
              </a:ext>
            </a:extLst>
          </p:cNvPr>
          <p:cNvSpPr/>
          <p:nvPr userDrawn="1"/>
        </p:nvSpPr>
        <p:spPr>
          <a:xfrm>
            <a:off x="11615928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2EC9AD5-87ED-4FC3-A142-A87EB8359263}"/>
              </a:ext>
            </a:extLst>
          </p:cNvPr>
          <p:cNvSpPr/>
          <p:nvPr userDrawn="1"/>
        </p:nvSpPr>
        <p:spPr>
          <a:xfrm>
            <a:off x="11615928" y="563966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BFD4027-F2BA-4F92-8229-FC2C25423B98}"/>
              </a:ext>
            </a:extLst>
          </p:cNvPr>
          <p:cNvSpPr/>
          <p:nvPr userDrawn="1"/>
        </p:nvSpPr>
        <p:spPr>
          <a:xfrm>
            <a:off x="11615928" y="1136852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5A0F8C7-1908-4500-B7D3-5BEDCCC233D8}"/>
              </a:ext>
            </a:extLst>
          </p:cNvPr>
          <p:cNvSpPr/>
          <p:nvPr userDrawn="1"/>
        </p:nvSpPr>
        <p:spPr>
          <a:xfrm>
            <a:off x="11615928" y="170973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4614BC4-1B39-4DE0-ACCE-6DDED4710BEF}"/>
              </a:ext>
            </a:extLst>
          </p:cNvPr>
          <p:cNvSpPr/>
          <p:nvPr userDrawn="1"/>
        </p:nvSpPr>
        <p:spPr>
          <a:xfrm>
            <a:off x="11615928" y="2282624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F20A7E0-34F3-480A-9BE6-79B88802E55B}"/>
              </a:ext>
            </a:extLst>
          </p:cNvPr>
          <p:cNvSpPr/>
          <p:nvPr userDrawn="1"/>
        </p:nvSpPr>
        <p:spPr>
          <a:xfrm>
            <a:off x="11615928" y="285551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6A8074E-3117-4E9F-A0E2-53086DF7453D}"/>
              </a:ext>
            </a:extLst>
          </p:cNvPr>
          <p:cNvSpPr/>
          <p:nvPr userDrawn="1"/>
        </p:nvSpPr>
        <p:spPr>
          <a:xfrm>
            <a:off x="11615928" y="3428396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7D0C6A1-221D-421D-9992-0F6CB576A685}"/>
              </a:ext>
            </a:extLst>
          </p:cNvPr>
          <p:cNvSpPr/>
          <p:nvPr userDrawn="1"/>
        </p:nvSpPr>
        <p:spPr>
          <a:xfrm>
            <a:off x="11615928" y="4001282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39E7BB0-5CBA-4258-A058-DD0BD25C2F8E}"/>
              </a:ext>
            </a:extLst>
          </p:cNvPr>
          <p:cNvSpPr/>
          <p:nvPr userDrawn="1"/>
        </p:nvSpPr>
        <p:spPr>
          <a:xfrm>
            <a:off x="11615928" y="457416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3B2A275-45FA-4398-8B2D-80B189135727}"/>
              </a:ext>
            </a:extLst>
          </p:cNvPr>
          <p:cNvSpPr/>
          <p:nvPr userDrawn="1"/>
        </p:nvSpPr>
        <p:spPr>
          <a:xfrm>
            <a:off x="11615928" y="5147054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D63E382-D846-4749-9843-91E603EB5230}"/>
              </a:ext>
            </a:extLst>
          </p:cNvPr>
          <p:cNvSpPr/>
          <p:nvPr userDrawn="1"/>
        </p:nvSpPr>
        <p:spPr>
          <a:xfrm>
            <a:off x="11615928" y="571994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530F3E2-4C57-4A9F-BD15-4E34F155226A}"/>
              </a:ext>
            </a:extLst>
          </p:cNvPr>
          <p:cNvSpPr/>
          <p:nvPr userDrawn="1"/>
        </p:nvSpPr>
        <p:spPr>
          <a:xfrm>
            <a:off x="11615928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CF99AB6-B5E9-4BF1-A002-3ED17781E3B2}"/>
              </a:ext>
            </a:extLst>
          </p:cNvPr>
          <p:cNvSpPr/>
          <p:nvPr userDrawn="1"/>
        </p:nvSpPr>
        <p:spPr>
          <a:xfrm>
            <a:off x="8159496" y="6281928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D504C16-D7B1-4B1A-BD29-5F63709EFBC0}"/>
              </a:ext>
            </a:extLst>
          </p:cNvPr>
          <p:cNvSpPr/>
          <p:nvPr userDrawn="1"/>
        </p:nvSpPr>
        <p:spPr>
          <a:xfrm>
            <a:off x="8735568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7BFC63B-0BE4-439A-A676-C1171E900B0F}"/>
              </a:ext>
            </a:extLst>
          </p:cNvPr>
          <p:cNvSpPr/>
          <p:nvPr userDrawn="1"/>
        </p:nvSpPr>
        <p:spPr>
          <a:xfrm>
            <a:off x="9311640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BAB1FD7-5A5C-40DF-9C8E-6FCB53B52D50}"/>
              </a:ext>
            </a:extLst>
          </p:cNvPr>
          <p:cNvSpPr/>
          <p:nvPr userDrawn="1"/>
        </p:nvSpPr>
        <p:spPr>
          <a:xfrm>
            <a:off x="9887712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E54DCBE-7693-49E1-A5FF-9553046ADC6C}"/>
              </a:ext>
            </a:extLst>
          </p:cNvPr>
          <p:cNvSpPr/>
          <p:nvPr userDrawn="1"/>
        </p:nvSpPr>
        <p:spPr>
          <a:xfrm>
            <a:off x="10463784" y="6281928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CBA41F1-ED75-4F55-BA4B-F88B6BBAD51B}"/>
              </a:ext>
            </a:extLst>
          </p:cNvPr>
          <p:cNvSpPr/>
          <p:nvPr userDrawn="1"/>
        </p:nvSpPr>
        <p:spPr>
          <a:xfrm>
            <a:off x="11039856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Online Image Placeholder 4">
            <a:extLst>
              <a:ext uri="{FF2B5EF4-FFF2-40B4-BE49-F238E27FC236}">
                <a16:creationId xmlns:a16="http://schemas.microsoft.com/office/drawing/2014/main" id="{3F93CAB0-49C3-4A79-B42E-9E1448EB8C16}"/>
              </a:ext>
            </a:extLst>
          </p:cNvPr>
          <p:cNvSpPr>
            <a:spLocks noGrp="1"/>
          </p:cNvSpPr>
          <p:nvPr>
            <p:ph type="clipArt" sz="quarter" idx="11"/>
          </p:nvPr>
        </p:nvSpPr>
        <p:spPr>
          <a:xfrm>
            <a:off x="1437001" y="2221535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7F604C77-9D98-476E-94D5-E470DD4AF761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3741177" y="3202442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0" name="Online Image Placeholder 4">
            <a:extLst>
              <a:ext uri="{FF2B5EF4-FFF2-40B4-BE49-F238E27FC236}">
                <a16:creationId xmlns:a16="http://schemas.microsoft.com/office/drawing/2014/main" id="{9CF5CB34-93EF-4B2B-A1BE-32B6ED047CA5}"/>
              </a:ext>
            </a:extLst>
          </p:cNvPr>
          <p:cNvSpPr>
            <a:spLocks noGrp="1"/>
          </p:cNvSpPr>
          <p:nvPr>
            <p:ph type="clipArt" sz="quarter" idx="13"/>
          </p:nvPr>
        </p:nvSpPr>
        <p:spPr>
          <a:xfrm>
            <a:off x="4366877" y="2221535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FC62B88D-998E-4BF7-848E-A2874E941CD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11301" y="5143144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4" name="Online Image Placeholder 4">
            <a:extLst>
              <a:ext uri="{FF2B5EF4-FFF2-40B4-BE49-F238E27FC236}">
                <a16:creationId xmlns:a16="http://schemas.microsoft.com/office/drawing/2014/main" id="{5323F037-C84F-497F-BB92-7183D356BA26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1437001" y="4162237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FF3F35AF-A5CD-4066-97B9-902126AD3935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3741177" y="5143144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8" name="Online Image Placeholder 4">
            <a:extLst>
              <a:ext uri="{FF2B5EF4-FFF2-40B4-BE49-F238E27FC236}">
                <a16:creationId xmlns:a16="http://schemas.microsoft.com/office/drawing/2014/main" id="{9A265732-BAC2-478A-92AE-23D502B7FF1A}"/>
              </a:ext>
            </a:extLst>
          </p:cNvPr>
          <p:cNvSpPr>
            <a:spLocks noGrp="1"/>
          </p:cNvSpPr>
          <p:nvPr>
            <p:ph type="clipArt" sz="quarter" idx="17"/>
          </p:nvPr>
        </p:nvSpPr>
        <p:spPr>
          <a:xfrm>
            <a:off x="4366877" y="4162237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62" name="Date Placeholder 3">
            <a:extLst>
              <a:ext uri="{FF2B5EF4-FFF2-40B4-BE49-F238E27FC236}">
                <a16:creationId xmlns:a16="http://schemas.microsoft.com/office/drawing/2014/main" id="{A156C4CF-5CE6-43DE-AA90-A75AB2BB67B7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4EA599FC-289F-4C20-9865-DAA03F574EC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1771956" y="6356350"/>
            <a:ext cx="3028643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6" name="Slide Number Placeholder 5">
            <a:extLst>
              <a:ext uri="{FF2B5EF4-FFF2-40B4-BE49-F238E27FC236}">
                <a16:creationId xmlns:a16="http://schemas.microsoft.com/office/drawing/2014/main" id="{D18BF7DD-991C-4210-9977-3CCAFDB578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951850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58274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352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E1FA9687-5666-46AC-B2C5-FDA4A4EF6670}"/>
              </a:ext>
            </a:extLst>
          </p:cNvPr>
          <p:cNvSpPr/>
          <p:nvPr userDrawn="1"/>
        </p:nvSpPr>
        <p:spPr>
          <a:xfrm>
            <a:off x="0" y="2682910"/>
            <a:ext cx="4050792" cy="41725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A0B6809-6EF5-4C1C-AE26-93D43D084EE4}"/>
              </a:ext>
            </a:extLst>
          </p:cNvPr>
          <p:cNvSpPr/>
          <p:nvPr userDrawn="1"/>
        </p:nvSpPr>
        <p:spPr>
          <a:xfrm>
            <a:off x="4070604" y="2662273"/>
            <a:ext cx="4050792" cy="4172532"/>
          </a:xfrm>
          <a:prstGeom prst="rect">
            <a:avLst/>
          </a:prstGeom>
          <a:solidFill>
            <a:schemeClr val="accent4"/>
          </a:solidFill>
          <a:ln w="349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DDDE35A-F618-42E2-AA04-F609770EFA37}"/>
              </a:ext>
            </a:extLst>
          </p:cNvPr>
          <p:cNvSpPr/>
          <p:nvPr userDrawn="1"/>
        </p:nvSpPr>
        <p:spPr>
          <a:xfrm>
            <a:off x="8141208" y="2662273"/>
            <a:ext cx="4050792" cy="41931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4505" y="629616"/>
            <a:ext cx="8042991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801717-EC04-4D9F-BE50-E726ECAC1136}"/>
              </a:ext>
            </a:extLst>
          </p:cNvPr>
          <p:cNvSpPr/>
          <p:nvPr userDrawn="1"/>
        </p:nvSpPr>
        <p:spPr>
          <a:xfrm>
            <a:off x="5017194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841E8-8EE7-488E-B7DD-D1F23F79128D}"/>
              </a:ext>
            </a:extLst>
          </p:cNvPr>
          <p:cNvSpPr/>
          <p:nvPr userDrawn="1"/>
        </p:nvSpPr>
        <p:spPr>
          <a:xfrm>
            <a:off x="4300452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AEF00F-18B6-43AC-BF54-3B4939890FE1}"/>
              </a:ext>
            </a:extLst>
          </p:cNvPr>
          <p:cNvSpPr/>
          <p:nvPr userDrawn="1"/>
        </p:nvSpPr>
        <p:spPr>
          <a:xfrm>
            <a:off x="5375565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C54B6B-8A0E-422F-B2FF-A68441C16904}"/>
              </a:ext>
            </a:extLst>
          </p:cNvPr>
          <p:cNvSpPr/>
          <p:nvPr userDrawn="1"/>
        </p:nvSpPr>
        <p:spPr>
          <a:xfrm>
            <a:off x="358371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02B99D-D623-4FE2-BDFD-A23B43BEBBDD}"/>
              </a:ext>
            </a:extLst>
          </p:cNvPr>
          <p:cNvSpPr/>
          <p:nvPr userDrawn="1"/>
        </p:nvSpPr>
        <p:spPr>
          <a:xfrm>
            <a:off x="2866968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892CE3-43B8-4AF7-8E2E-1E5C2045F89A}"/>
              </a:ext>
            </a:extLst>
          </p:cNvPr>
          <p:cNvSpPr/>
          <p:nvPr userDrawn="1"/>
        </p:nvSpPr>
        <p:spPr>
          <a:xfrm>
            <a:off x="2150226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C5002F-39B4-49E5-B179-A5F9A322772D}"/>
              </a:ext>
            </a:extLst>
          </p:cNvPr>
          <p:cNvSpPr/>
          <p:nvPr userDrawn="1"/>
        </p:nvSpPr>
        <p:spPr>
          <a:xfrm>
            <a:off x="3225339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47AC63-E8C8-47EF-BDEA-DF587155527B}"/>
              </a:ext>
            </a:extLst>
          </p:cNvPr>
          <p:cNvSpPr/>
          <p:nvPr userDrawn="1"/>
        </p:nvSpPr>
        <p:spPr>
          <a:xfrm>
            <a:off x="1791855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AD15DF-3882-4D15-8A5D-B08B7A32A9B0}"/>
              </a:ext>
            </a:extLst>
          </p:cNvPr>
          <p:cNvSpPr/>
          <p:nvPr userDrawn="1"/>
        </p:nvSpPr>
        <p:spPr>
          <a:xfrm>
            <a:off x="1433484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A3B466-F022-4299-8575-4347D62E5ADB}"/>
              </a:ext>
            </a:extLst>
          </p:cNvPr>
          <p:cNvSpPr/>
          <p:nvPr userDrawn="1"/>
        </p:nvSpPr>
        <p:spPr>
          <a:xfrm>
            <a:off x="6092307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03BE58-6B70-49F5-8283-BF3B0B35E1D7}"/>
              </a:ext>
            </a:extLst>
          </p:cNvPr>
          <p:cNvSpPr/>
          <p:nvPr userDrawn="1"/>
        </p:nvSpPr>
        <p:spPr>
          <a:xfrm>
            <a:off x="358371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5F4154-50AA-4593-A86B-2A7A582D30AA}"/>
              </a:ext>
            </a:extLst>
          </p:cNvPr>
          <p:cNvSpPr/>
          <p:nvPr userDrawn="1"/>
        </p:nvSpPr>
        <p:spPr>
          <a:xfrm>
            <a:off x="4658823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35667C-FE54-4C6C-81D2-C117F6848A7C}"/>
              </a:ext>
            </a:extLst>
          </p:cNvPr>
          <p:cNvSpPr/>
          <p:nvPr userDrawn="1"/>
        </p:nvSpPr>
        <p:spPr>
          <a:xfrm>
            <a:off x="1075113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327EE7-DDE6-4725-9791-0909802594D4}"/>
              </a:ext>
            </a:extLst>
          </p:cNvPr>
          <p:cNvSpPr/>
          <p:nvPr userDrawn="1"/>
        </p:nvSpPr>
        <p:spPr>
          <a:xfrm>
            <a:off x="2508597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80683C-A1F9-41B4-92B6-6690A542A9CA}"/>
              </a:ext>
            </a:extLst>
          </p:cNvPr>
          <p:cNvSpPr/>
          <p:nvPr userDrawn="1"/>
        </p:nvSpPr>
        <p:spPr>
          <a:xfrm>
            <a:off x="716742" y="2467783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BF012F1-D588-4F57-88B5-6F5532BADA92}"/>
              </a:ext>
            </a:extLst>
          </p:cNvPr>
          <p:cNvSpPr/>
          <p:nvPr userDrawn="1"/>
        </p:nvSpPr>
        <p:spPr>
          <a:xfrm>
            <a:off x="0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3FFB96-6B81-475C-995F-610FEC231FEE}"/>
              </a:ext>
            </a:extLst>
          </p:cNvPr>
          <p:cNvSpPr/>
          <p:nvPr userDrawn="1"/>
        </p:nvSpPr>
        <p:spPr>
          <a:xfrm>
            <a:off x="5733936" y="2467783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069B2B0-3E3B-4E71-8023-5CEF05BF4DF3}"/>
              </a:ext>
            </a:extLst>
          </p:cNvPr>
          <p:cNvSpPr/>
          <p:nvPr userDrawn="1"/>
        </p:nvSpPr>
        <p:spPr>
          <a:xfrm>
            <a:off x="3942081" y="2467783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88EB2E-CD96-47B9-A63A-8D18CCA89512}"/>
              </a:ext>
            </a:extLst>
          </p:cNvPr>
          <p:cNvSpPr/>
          <p:nvPr userDrawn="1"/>
        </p:nvSpPr>
        <p:spPr>
          <a:xfrm>
            <a:off x="11467872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38708E-067F-4FA9-BA12-1C4EA2B37A63}"/>
              </a:ext>
            </a:extLst>
          </p:cNvPr>
          <p:cNvSpPr/>
          <p:nvPr userDrawn="1"/>
        </p:nvSpPr>
        <p:spPr>
          <a:xfrm>
            <a:off x="10751130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35FFEA-E06D-408B-A778-0B32F03EFF9F}"/>
              </a:ext>
            </a:extLst>
          </p:cNvPr>
          <p:cNvSpPr/>
          <p:nvPr userDrawn="1"/>
        </p:nvSpPr>
        <p:spPr>
          <a:xfrm>
            <a:off x="1182624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8561E-6688-489C-BA9B-9C5D3AD90706}"/>
              </a:ext>
            </a:extLst>
          </p:cNvPr>
          <p:cNvSpPr/>
          <p:nvPr userDrawn="1"/>
        </p:nvSpPr>
        <p:spPr>
          <a:xfrm>
            <a:off x="10034388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6BE74A-DCDC-4736-A000-7680D880DF04}"/>
              </a:ext>
            </a:extLst>
          </p:cNvPr>
          <p:cNvSpPr/>
          <p:nvPr userDrawn="1"/>
        </p:nvSpPr>
        <p:spPr>
          <a:xfrm>
            <a:off x="9317646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030A29-CB1B-4217-961C-E14F3593D004}"/>
              </a:ext>
            </a:extLst>
          </p:cNvPr>
          <p:cNvSpPr/>
          <p:nvPr userDrawn="1"/>
        </p:nvSpPr>
        <p:spPr>
          <a:xfrm>
            <a:off x="8600904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0C4995-9291-4EC8-9EE7-99138E697D86}"/>
              </a:ext>
            </a:extLst>
          </p:cNvPr>
          <p:cNvSpPr/>
          <p:nvPr userDrawn="1"/>
        </p:nvSpPr>
        <p:spPr>
          <a:xfrm>
            <a:off x="9676017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F7B342-9394-4E5F-BE39-DC03310AD81F}"/>
              </a:ext>
            </a:extLst>
          </p:cNvPr>
          <p:cNvSpPr/>
          <p:nvPr userDrawn="1"/>
        </p:nvSpPr>
        <p:spPr>
          <a:xfrm>
            <a:off x="8242533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4940C5-39A1-40E8-8A26-EDA81A5FF6E2}"/>
              </a:ext>
            </a:extLst>
          </p:cNvPr>
          <p:cNvSpPr/>
          <p:nvPr userDrawn="1"/>
        </p:nvSpPr>
        <p:spPr>
          <a:xfrm>
            <a:off x="7884162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268A38-2DB0-40ED-A3BD-7B0DBF3DC185}"/>
              </a:ext>
            </a:extLst>
          </p:cNvPr>
          <p:cNvSpPr/>
          <p:nvPr userDrawn="1"/>
        </p:nvSpPr>
        <p:spPr>
          <a:xfrm>
            <a:off x="6809049" y="2467783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22658B-4E93-40D4-8683-4BFDB7FD28AC}"/>
              </a:ext>
            </a:extLst>
          </p:cNvPr>
          <p:cNvSpPr/>
          <p:nvPr userDrawn="1"/>
        </p:nvSpPr>
        <p:spPr>
          <a:xfrm>
            <a:off x="11109501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E94E203-4D9D-4315-811B-6AEBDA949895}"/>
              </a:ext>
            </a:extLst>
          </p:cNvPr>
          <p:cNvSpPr/>
          <p:nvPr userDrawn="1"/>
        </p:nvSpPr>
        <p:spPr>
          <a:xfrm>
            <a:off x="7525791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58DF5A4-693E-486D-BAB8-69D0BDAE74CE}"/>
              </a:ext>
            </a:extLst>
          </p:cNvPr>
          <p:cNvSpPr/>
          <p:nvPr userDrawn="1"/>
        </p:nvSpPr>
        <p:spPr>
          <a:xfrm>
            <a:off x="8959275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FBA4F83-ED0B-439D-983D-DBBFB23D2612}"/>
              </a:ext>
            </a:extLst>
          </p:cNvPr>
          <p:cNvSpPr/>
          <p:nvPr userDrawn="1"/>
        </p:nvSpPr>
        <p:spPr>
          <a:xfrm>
            <a:off x="716742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EB3F76F-9FC5-454E-9B4F-C471289878CD}"/>
              </a:ext>
            </a:extLst>
          </p:cNvPr>
          <p:cNvSpPr/>
          <p:nvPr userDrawn="1"/>
        </p:nvSpPr>
        <p:spPr>
          <a:xfrm>
            <a:off x="6450678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1B303D9-4182-4C78-A463-7ED50F26193B}"/>
              </a:ext>
            </a:extLst>
          </p:cNvPr>
          <p:cNvSpPr/>
          <p:nvPr userDrawn="1"/>
        </p:nvSpPr>
        <p:spPr>
          <a:xfrm>
            <a:off x="10392759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EF16DA6B-95E3-47E1-84FF-3BC278B4138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56168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8" name="Online Image Placeholder 4">
            <a:extLst>
              <a:ext uri="{FF2B5EF4-FFF2-40B4-BE49-F238E27FC236}">
                <a16:creationId xmlns:a16="http://schemas.microsoft.com/office/drawing/2014/main" id="{CAAD9B35-EE81-48EC-8761-181F054A07C5}"/>
              </a:ext>
            </a:extLst>
          </p:cNvPr>
          <p:cNvSpPr>
            <a:spLocks noGrp="1"/>
          </p:cNvSpPr>
          <p:nvPr>
            <p:ph type="clipArt" sz="quarter" idx="11"/>
          </p:nvPr>
        </p:nvSpPr>
        <p:spPr>
          <a:xfrm>
            <a:off x="1668302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69" name="Text Placeholder 2">
            <a:extLst>
              <a:ext uri="{FF2B5EF4-FFF2-40B4-BE49-F238E27FC236}">
                <a16:creationId xmlns:a16="http://schemas.microsoft.com/office/drawing/2014/main" id="{BDA65F58-E1F7-44CA-BD9C-34919803B82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969746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0" name="Online Image Placeholder 4">
            <a:extLst>
              <a:ext uri="{FF2B5EF4-FFF2-40B4-BE49-F238E27FC236}">
                <a16:creationId xmlns:a16="http://schemas.microsoft.com/office/drawing/2014/main" id="{0FC3B20B-4758-4A42-8F93-33F464E4670F}"/>
              </a:ext>
            </a:extLst>
          </p:cNvPr>
          <p:cNvSpPr>
            <a:spLocks noGrp="1"/>
          </p:cNvSpPr>
          <p:nvPr>
            <p:ph type="clipArt" sz="quarter" idx="13"/>
          </p:nvPr>
        </p:nvSpPr>
        <p:spPr>
          <a:xfrm>
            <a:off x="5681880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72" name="Text Placeholder 2">
            <a:extLst>
              <a:ext uri="{FF2B5EF4-FFF2-40B4-BE49-F238E27FC236}">
                <a16:creationId xmlns:a16="http://schemas.microsoft.com/office/drawing/2014/main" id="{3235C0E0-A540-41F6-8358-8E19E9EFBA0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9050970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3" name="Online Image Placeholder 4">
            <a:extLst>
              <a:ext uri="{FF2B5EF4-FFF2-40B4-BE49-F238E27FC236}">
                <a16:creationId xmlns:a16="http://schemas.microsoft.com/office/drawing/2014/main" id="{D16285A0-0824-4A0A-892F-2ABEEB9CAC28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9763104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74" name="Date Placeholder 3">
            <a:extLst>
              <a:ext uri="{FF2B5EF4-FFF2-40B4-BE49-F238E27FC236}">
                <a16:creationId xmlns:a16="http://schemas.microsoft.com/office/drawing/2014/main" id="{403A449B-E2DB-41B6-A150-A5C66BE78D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75" name="Footer Placeholder 4">
            <a:extLst>
              <a:ext uri="{FF2B5EF4-FFF2-40B4-BE49-F238E27FC236}">
                <a16:creationId xmlns:a16="http://schemas.microsoft.com/office/drawing/2014/main" id="{1D45A931-0FDA-46B3-A78A-EDB46C29F3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76" name="Slide Number Placeholder 5">
            <a:extLst>
              <a:ext uri="{FF2B5EF4-FFF2-40B4-BE49-F238E27FC236}">
                <a16:creationId xmlns:a16="http://schemas.microsoft.com/office/drawing/2014/main" id="{43592334-BF43-483B-9ED5-B96DF770B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025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0" y="3296920"/>
            <a:ext cx="7315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0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3D1D7F95-338B-478D-B221-D4C9EC5472B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657600" y="4126230"/>
            <a:ext cx="7315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Online Image Placeholder 4">
            <a:extLst>
              <a:ext uri="{FF2B5EF4-FFF2-40B4-BE49-F238E27FC236}">
                <a16:creationId xmlns:a16="http://schemas.microsoft.com/office/drawing/2014/main" id="{B1173A38-564B-4926-9E0B-57DAB42A7194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6743700" y="1899285"/>
            <a:ext cx="1127125" cy="1127125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online image</a:t>
            </a:r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2A70D14D-B032-42AB-863B-09AB9DB8C7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6761B94-9FB3-4CC8-9201-29F603295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E3302F78-FDF8-4294-A286-EBE868040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26575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6DBA18F-1861-4C2A-8FFE-4E883AEC0B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2825" y="0"/>
            <a:ext cx="6099175" cy="6251575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025" y="1333500"/>
            <a:ext cx="4493260" cy="1946275"/>
          </a:xfr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86200"/>
            <a:ext cx="4493260" cy="2364740"/>
          </a:xfrm>
        </p:spPr>
        <p:txBody>
          <a:bodyPr numCol="2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6E491E-8435-44CE-B968-83D09EE49881}"/>
              </a:ext>
            </a:extLst>
          </p:cNvPr>
          <p:cNvSpPr/>
          <p:nvPr userDrawn="1"/>
        </p:nvSpPr>
        <p:spPr>
          <a:xfrm>
            <a:off x="6093585" y="625094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A03180-44BE-4E4D-BF73-EE5DAD729554}"/>
              </a:ext>
            </a:extLst>
          </p:cNvPr>
          <p:cNvSpPr/>
          <p:nvPr userDrawn="1"/>
        </p:nvSpPr>
        <p:spPr>
          <a:xfrm>
            <a:off x="7313887" y="6252097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23494C-1FD5-4EBA-8A6B-6C58A70E245E}"/>
              </a:ext>
            </a:extLst>
          </p:cNvPr>
          <p:cNvSpPr/>
          <p:nvPr userDrawn="1"/>
        </p:nvSpPr>
        <p:spPr>
          <a:xfrm>
            <a:off x="7924038" y="6252097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B4F5D5-9FB3-40E0-9D7F-F5F040B1600D}"/>
              </a:ext>
            </a:extLst>
          </p:cNvPr>
          <p:cNvSpPr/>
          <p:nvPr userDrawn="1"/>
        </p:nvSpPr>
        <p:spPr>
          <a:xfrm>
            <a:off x="8534189" y="6252097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5FAC9F-7B71-487B-85A6-B4F56F65E4C2}"/>
              </a:ext>
            </a:extLst>
          </p:cNvPr>
          <p:cNvSpPr/>
          <p:nvPr userDrawn="1"/>
        </p:nvSpPr>
        <p:spPr>
          <a:xfrm>
            <a:off x="9144340" y="6252097"/>
            <a:ext cx="607060" cy="607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321CDD-C6D0-43F2-A170-9E4DF40B2894}"/>
              </a:ext>
            </a:extLst>
          </p:cNvPr>
          <p:cNvSpPr/>
          <p:nvPr userDrawn="1"/>
        </p:nvSpPr>
        <p:spPr>
          <a:xfrm>
            <a:off x="9754491" y="6252097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A8C59A-C559-4262-8FCA-EAC9CF7210A9}"/>
              </a:ext>
            </a:extLst>
          </p:cNvPr>
          <p:cNvSpPr/>
          <p:nvPr userDrawn="1"/>
        </p:nvSpPr>
        <p:spPr>
          <a:xfrm>
            <a:off x="10364642" y="6252097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3707CE-E446-40A9-83AF-F04214AFAEF3}"/>
              </a:ext>
            </a:extLst>
          </p:cNvPr>
          <p:cNvSpPr/>
          <p:nvPr userDrawn="1"/>
        </p:nvSpPr>
        <p:spPr>
          <a:xfrm>
            <a:off x="10974793" y="6252097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DB05DAC-B1E0-42D0-B507-570CF69E87E7}"/>
              </a:ext>
            </a:extLst>
          </p:cNvPr>
          <p:cNvSpPr/>
          <p:nvPr userDrawn="1"/>
        </p:nvSpPr>
        <p:spPr>
          <a:xfrm>
            <a:off x="11584940" y="6252097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FA9F79-40D8-44D3-BDF1-C1310C2FC407}"/>
              </a:ext>
            </a:extLst>
          </p:cNvPr>
          <p:cNvSpPr/>
          <p:nvPr userDrawn="1"/>
        </p:nvSpPr>
        <p:spPr>
          <a:xfrm>
            <a:off x="6703736" y="6252097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B852A5-9EEB-4624-BADD-F5FF19960517}"/>
              </a:ext>
            </a:extLst>
          </p:cNvPr>
          <p:cNvSpPr/>
          <p:nvPr userDrawn="1"/>
        </p:nvSpPr>
        <p:spPr>
          <a:xfrm>
            <a:off x="835025" y="848032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E2D1610F-F8AC-4CFC-BF3C-E85A51D67E2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B9B1A01F-A9EE-4009-8274-36D560D838C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771957" y="6356350"/>
            <a:ext cx="2590346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816387B0-6878-4D33-A72D-26350FC7B12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518778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43621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602CDF5-333B-4D96-98D8-CDFB79A8430E}"/>
              </a:ext>
            </a:extLst>
          </p:cNvPr>
          <p:cNvSpPr/>
          <p:nvPr userDrawn="1"/>
        </p:nvSpPr>
        <p:spPr>
          <a:xfrm>
            <a:off x="10472928" y="3425047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BE2D702-5FB5-4F75-B96D-4F210F10EA62}"/>
              </a:ext>
            </a:extLst>
          </p:cNvPr>
          <p:cNvSpPr/>
          <p:nvPr userDrawn="1"/>
        </p:nvSpPr>
        <p:spPr>
          <a:xfrm>
            <a:off x="7044535" y="0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025" y="2074089"/>
            <a:ext cx="5522750" cy="1492476"/>
          </a:xfrm>
        </p:spPr>
        <p:txBody>
          <a:bodyPr lIns="0" bIns="0" rtlCol="0" anchor="b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5025" y="3865635"/>
            <a:ext cx="5522750" cy="194733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55E561-1242-4C3A-8D37-3138CA80547F}"/>
              </a:ext>
            </a:extLst>
          </p:cNvPr>
          <p:cNvSpPr/>
          <p:nvPr userDrawn="1"/>
        </p:nvSpPr>
        <p:spPr>
          <a:xfrm>
            <a:off x="10472928" y="1713063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AFF298D-0F6B-4888-9B03-1FDDFE28B82B}"/>
              </a:ext>
            </a:extLst>
          </p:cNvPr>
          <p:cNvSpPr/>
          <p:nvPr userDrawn="1"/>
        </p:nvSpPr>
        <p:spPr>
          <a:xfrm>
            <a:off x="8755907" y="0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2C19AED-A027-4017-B01A-E1E6583F81C6}"/>
              </a:ext>
            </a:extLst>
          </p:cNvPr>
          <p:cNvSpPr/>
          <p:nvPr userDrawn="1"/>
        </p:nvSpPr>
        <p:spPr>
          <a:xfrm>
            <a:off x="8755907" y="1713063"/>
            <a:ext cx="1719072" cy="17111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28C741F-060F-4718-A57B-A1162A01F72C}"/>
              </a:ext>
            </a:extLst>
          </p:cNvPr>
          <p:cNvSpPr/>
          <p:nvPr userDrawn="1"/>
        </p:nvSpPr>
        <p:spPr>
          <a:xfrm>
            <a:off x="8755907" y="3425047"/>
            <a:ext cx="1719072" cy="17130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67E4DE3-DDB5-444E-86D9-7B201F0BFC0F}"/>
              </a:ext>
            </a:extLst>
          </p:cNvPr>
          <p:cNvSpPr/>
          <p:nvPr userDrawn="1"/>
        </p:nvSpPr>
        <p:spPr>
          <a:xfrm>
            <a:off x="7044535" y="3425047"/>
            <a:ext cx="1719072" cy="1719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7B163DE2-7989-4B1E-8299-5E64777AFA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472928" y="0"/>
            <a:ext cx="1719072" cy="1711166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83976C8-BDBA-48C4-AC83-73D1D8F0F1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472928" y="5138928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71082593-1DC5-43B5-947C-7963DD90EB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44535" y="1713063"/>
            <a:ext cx="1711372" cy="1711984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B5DBA416-A900-41C7-B41E-F9D99DE451D5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994B7D60-DBB5-47AC-87E6-7194D4E37CF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771957" y="6356350"/>
            <a:ext cx="3660014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B1B87CF0-D8F7-4D29-BF5C-58C43C97C9B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5548268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97D0707-6223-4E41-9E36-C3BF6C78CA4D}"/>
              </a:ext>
            </a:extLst>
          </p:cNvPr>
          <p:cNvSpPr/>
          <p:nvPr userDrawn="1"/>
        </p:nvSpPr>
        <p:spPr>
          <a:xfrm>
            <a:off x="8755907" y="5138928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447C29C-1D94-4217-A4D7-E0E0A8CACEBC}"/>
              </a:ext>
            </a:extLst>
          </p:cNvPr>
          <p:cNvSpPr/>
          <p:nvPr userDrawn="1"/>
        </p:nvSpPr>
        <p:spPr>
          <a:xfrm>
            <a:off x="7044535" y="5138928"/>
            <a:ext cx="1719072" cy="1719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07436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2 pictur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200" y="1599882"/>
            <a:ext cx="3911600" cy="928688"/>
          </a:xfrm>
        </p:spPr>
        <p:txBody>
          <a:bodyPr lIns="0" rtlCol="0" anchor="t">
            <a:normAutofit/>
          </a:bodyPr>
          <a:lstStyle>
            <a:lvl1pPr>
              <a:defRPr sz="3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200" y="2667000"/>
            <a:ext cx="3911600" cy="3438144"/>
          </a:xfrm>
        </p:spPr>
        <p:txBody>
          <a:bodyPr lIns="0" numCol="1" rtlCol="0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2200" y="6356350"/>
            <a:ext cx="1005116" cy="365125"/>
          </a:xfrm>
        </p:spPr>
        <p:txBody>
          <a:bodyPr lIns="0"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88829" y="6356350"/>
            <a:ext cx="1981200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7ADB92-0B1B-4197-89C6-501F1706428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3435096"/>
            <a:ext cx="3438144" cy="34381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6E6F19-D213-4BFC-8D80-D66C9D2BD837}"/>
              </a:ext>
            </a:extLst>
          </p:cNvPr>
          <p:cNvSpPr>
            <a:spLocks noChangeAspect="1"/>
          </p:cNvSpPr>
          <p:nvPr userDrawn="1"/>
        </p:nvSpPr>
        <p:spPr>
          <a:xfrm>
            <a:off x="3429000" y="0"/>
            <a:ext cx="3438144" cy="345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B2F89B6-A8D2-4031-8B1F-E4A466C202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572" y="0"/>
            <a:ext cx="3438144" cy="3438144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3B27F20-1796-4DA8-9840-EFA1E9ABA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33572" y="3443974"/>
            <a:ext cx="3429000" cy="3422904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2BCC36-E2CF-410A-AD2C-722D76849BDC}"/>
              </a:ext>
            </a:extLst>
          </p:cNvPr>
          <p:cNvSpPr/>
          <p:nvPr userDrawn="1"/>
        </p:nvSpPr>
        <p:spPr>
          <a:xfrm>
            <a:off x="7442200" y="1134423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2801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Large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4E9CD21-8789-4906-BCC9-B0591D8285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2900" y="0"/>
            <a:ext cx="11849100" cy="6858000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99" y="1619250"/>
            <a:ext cx="4813301" cy="1325563"/>
          </a:xfrm>
        </p:spPr>
        <p:txBody>
          <a:bodyPr lIns="0" rtlCol="0"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99" y="3233057"/>
            <a:ext cx="4203701" cy="296454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801717-EC04-4D9F-BE50-E726ECAC1136}"/>
              </a:ext>
            </a:extLst>
          </p:cNvPr>
          <p:cNvSpPr/>
          <p:nvPr userDrawn="1"/>
        </p:nvSpPr>
        <p:spPr>
          <a:xfrm>
            <a:off x="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841E8-8EE7-488E-B7DD-D1F23F79128D}"/>
              </a:ext>
            </a:extLst>
          </p:cNvPr>
          <p:cNvSpPr/>
          <p:nvPr userDrawn="1"/>
        </p:nvSpPr>
        <p:spPr>
          <a:xfrm>
            <a:off x="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AEF00F-18B6-43AC-BF54-3B4939890FE1}"/>
              </a:ext>
            </a:extLst>
          </p:cNvPr>
          <p:cNvSpPr/>
          <p:nvPr userDrawn="1"/>
        </p:nvSpPr>
        <p:spPr>
          <a:xfrm>
            <a:off x="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C54B6B-8A0E-422F-B2FF-A68441C16904}"/>
              </a:ext>
            </a:extLst>
          </p:cNvPr>
          <p:cNvSpPr/>
          <p:nvPr userDrawn="1"/>
        </p:nvSpPr>
        <p:spPr>
          <a:xfrm>
            <a:off x="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02B99D-D623-4FE2-BDFD-A23B43BEBBDD}"/>
              </a:ext>
            </a:extLst>
          </p:cNvPr>
          <p:cNvSpPr/>
          <p:nvPr userDrawn="1"/>
        </p:nvSpPr>
        <p:spPr>
          <a:xfrm>
            <a:off x="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892CE3-43B8-4AF7-8E2E-1E5C2045F89A}"/>
              </a:ext>
            </a:extLst>
          </p:cNvPr>
          <p:cNvSpPr/>
          <p:nvPr userDrawn="1"/>
        </p:nvSpPr>
        <p:spPr>
          <a:xfrm>
            <a:off x="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C5002F-39B4-49E5-B179-A5F9A322772D}"/>
              </a:ext>
            </a:extLst>
          </p:cNvPr>
          <p:cNvSpPr/>
          <p:nvPr userDrawn="1"/>
        </p:nvSpPr>
        <p:spPr>
          <a:xfrm>
            <a:off x="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47AC63-E8C8-47EF-BDEA-DF587155527B}"/>
              </a:ext>
            </a:extLst>
          </p:cNvPr>
          <p:cNvSpPr/>
          <p:nvPr userDrawn="1"/>
        </p:nvSpPr>
        <p:spPr>
          <a:xfrm>
            <a:off x="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AD15DF-3882-4D15-8A5D-B08B7A32A9B0}"/>
              </a:ext>
            </a:extLst>
          </p:cNvPr>
          <p:cNvSpPr/>
          <p:nvPr userDrawn="1"/>
        </p:nvSpPr>
        <p:spPr>
          <a:xfrm>
            <a:off x="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A3B466-F022-4299-8575-4347D62E5ADB}"/>
              </a:ext>
            </a:extLst>
          </p:cNvPr>
          <p:cNvSpPr/>
          <p:nvPr userDrawn="1"/>
        </p:nvSpPr>
        <p:spPr>
          <a:xfrm>
            <a:off x="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03BE58-6B70-49F5-8283-BF3B0B35E1D7}"/>
              </a:ext>
            </a:extLst>
          </p:cNvPr>
          <p:cNvSpPr/>
          <p:nvPr userDrawn="1"/>
        </p:nvSpPr>
        <p:spPr>
          <a:xfrm>
            <a:off x="0" y="65151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5F4154-50AA-4593-A86B-2A7A582D30AA}"/>
              </a:ext>
            </a:extLst>
          </p:cNvPr>
          <p:cNvSpPr/>
          <p:nvPr userDrawn="1"/>
        </p:nvSpPr>
        <p:spPr>
          <a:xfrm>
            <a:off x="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35667C-FE54-4C6C-81D2-C117F6848A7C}"/>
              </a:ext>
            </a:extLst>
          </p:cNvPr>
          <p:cNvSpPr/>
          <p:nvPr userDrawn="1"/>
        </p:nvSpPr>
        <p:spPr>
          <a:xfrm>
            <a:off x="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327EE7-DDE6-4725-9791-0909802594D4}"/>
              </a:ext>
            </a:extLst>
          </p:cNvPr>
          <p:cNvSpPr/>
          <p:nvPr userDrawn="1"/>
        </p:nvSpPr>
        <p:spPr>
          <a:xfrm>
            <a:off x="0" y="54864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80683C-A1F9-41B4-92B6-6690A542A9CA}"/>
              </a:ext>
            </a:extLst>
          </p:cNvPr>
          <p:cNvSpPr/>
          <p:nvPr userDrawn="1"/>
        </p:nvSpPr>
        <p:spPr>
          <a:xfrm>
            <a:off x="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BF012F1-D588-4F57-88B5-6F5532BADA92}"/>
              </a:ext>
            </a:extLst>
          </p:cNvPr>
          <p:cNvSpPr/>
          <p:nvPr userDrawn="1"/>
        </p:nvSpPr>
        <p:spPr>
          <a:xfrm>
            <a:off x="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8FFED0C-C9D9-439B-8A01-3C4181694F90}"/>
              </a:ext>
            </a:extLst>
          </p:cNvPr>
          <p:cNvSpPr/>
          <p:nvPr userDrawn="1"/>
        </p:nvSpPr>
        <p:spPr>
          <a:xfrm>
            <a:off x="0" y="6858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3FFB96-6B81-475C-995F-610FEC231FEE}"/>
              </a:ext>
            </a:extLst>
          </p:cNvPr>
          <p:cNvSpPr/>
          <p:nvPr userDrawn="1"/>
        </p:nvSpPr>
        <p:spPr>
          <a:xfrm>
            <a:off x="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E12DC0D-3BAD-4A09-83DE-A880AF5D71CB}"/>
              </a:ext>
            </a:extLst>
          </p:cNvPr>
          <p:cNvSpPr/>
          <p:nvPr userDrawn="1"/>
        </p:nvSpPr>
        <p:spPr>
          <a:xfrm>
            <a:off x="0" y="17145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069B2B0-3E3B-4E71-8023-5CEF05BF4DF3}"/>
              </a:ext>
            </a:extLst>
          </p:cNvPr>
          <p:cNvSpPr/>
          <p:nvPr userDrawn="1"/>
        </p:nvSpPr>
        <p:spPr>
          <a:xfrm>
            <a:off x="0" y="20574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AB15B89-DA8C-4D7D-B70F-286B95F8C931}"/>
              </a:ext>
            </a:extLst>
          </p:cNvPr>
          <p:cNvSpPr/>
          <p:nvPr userDrawn="1"/>
        </p:nvSpPr>
        <p:spPr>
          <a:xfrm>
            <a:off x="1130300" y="1066800"/>
            <a:ext cx="628650" cy="1822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accent4"/>
              </a:solidFill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8E0B9BB-DE60-45D5-BB83-F9309D54A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C1814D13-F502-4AE1-80E4-7479F5797A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D4AA35C5-6F41-4930-94A5-EE0C65115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61696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framed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icture Placeholder 106">
            <a:extLst>
              <a:ext uri="{FF2B5EF4-FFF2-40B4-BE49-F238E27FC236}">
                <a16:creationId xmlns:a16="http://schemas.microsoft.com/office/drawing/2014/main" id="{C1039393-3B8E-4456-97AA-ADBC180100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944" y="553068"/>
            <a:ext cx="4608576" cy="574867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0" y="3219450"/>
            <a:ext cx="4603750" cy="1343025"/>
          </a:xfrm>
        </p:spPr>
        <p:txBody>
          <a:bodyPr lIns="0" rtlCol="0" anchor="t">
            <a:normAutofit/>
          </a:bodyPr>
          <a:lstStyle>
            <a:lvl1pPr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43700" y="4589463"/>
            <a:ext cx="4603750" cy="1500187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B87F0D-3BAB-446D-B8D9-08B2C2BB3BD7}"/>
              </a:ext>
            </a:extLst>
          </p:cNvPr>
          <p:cNvSpPr/>
          <p:nvPr userDrawn="1"/>
        </p:nvSpPr>
        <p:spPr>
          <a:xfrm>
            <a:off x="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04AEEB-DA23-4423-A0A2-D2E04125C4A7}"/>
              </a:ext>
            </a:extLst>
          </p:cNvPr>
          <p:cNvSpPr/>
          <p:nvPr userDrawn="1"/>
        </p:nvSpPr>
        <p:spPr>
          <a:xfrm>
            <a:off x="0" y="572886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2058B74-EF5C-4574-9B30-072FA59B9B21}"/>
              </a:ext>
            </a:extLst>
          </p:cNvPr>
          <p:cNvSpPr/>
          <p:nvPr userDrawn="1"/>
        </p:nvSpPr>
        <p:spPr>
          <a:xfrm>
            <a:off x="0" y="1145772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AE24787-0FCF-4199-AB93-6593FE032C55}"/>
              </a:ext>
            </a:extLst>
          </p:cNvPr>
          <p:cNvSpPr/>
          <p:nvPr userDrawn="1"/>
        </p:nvSpPr>
        <p:spPr>
          <a:xfrm>
            <a:off x="0" y="1718658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F44E538-795F-4C68-9305-B6955DBC7F5D}"/>
              </a:ext>
            </a:extLst>
          </p:cNvPr>
          <p:cNvSpPr/>
          <p:nvPr userDrawn="1"/>
        </p:nvSpPr>
        <p:spPr>
          <a:xfrm>
            <a:off x="0" y="2291544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A0463E-1142-44E9-8CB3-9F22F5DF78A8}"/>
              </a:ext>
            </a:extLst>
          </p:cNvPr>
          <p:cNvSpPr/>
          <p:nvPr userDrawn="1"/>
        </p:nvSpPr>
        <p:spPr>
          <a:xfrm>
            <a:off x="0" y="286443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7898DBE-884D-4A00-AF2F-4295EAF41E13}"/>
              </a:ext>
            </a:extLst>
          </p:cNvPr>
          <p:cNvSpPr/>
          <p:nvPr userDrawn="1"/>
        </p:nvSpPr>
        <p:spPr>
          <a:xfrm>
            <a:off x="0" y="3437316"/>
            <a:ext cx="576072" cy="576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AB5AC4-C502-4D78-A602-3027D20AB33A}"/>
              </a:ext>
            </a:extLst>
          </p:cNvPr>
          <p:cNvSpPr/>
          <p:nvPr userDrawn="1"/>
        </p:nvSpPr>
        <p:spPr>
          <a:xfrm>
            <a:off x="0" y="4010202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DF81845-E621-4070-9AD6-1F40FFDD82E2}"/>
              </a:ext>
            </a:extLst>
          </p:cNvPr>
          <p:cNvSpPr/>
          <p:nvPr userDrawn="1"/>
        </p:nvSpPr>
        <p:spPr>
          <a:xfrm>
            <a:off x="0" y="458308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9190B9C-4A97-4EDC-9CBD-A68122AE2419}"/>
              </a:ext>
            </a:extLst>
          </p:cNvPr>
          <p:cNvSpPr/>
          <p:nvPr userDrawn="1"/>
        </p:nvSpPr>
        <p:spPr>
          <a:xfrm>
            <a:off x="0" y="5155974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90346E6-78BF-48E9-8EF6-B77BAA49AADA}"/>
              </a:ext>
            </a:extLst>
          </p:cNvPr>
          <p:cNvSpPr/>
          <p:nvPr userDrawn="1"/>
        </p:nvSpPr>
        <p:spPr>
          <a:xfrm>
            <a:off x="0" y="572886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A3902D-54BA-48ED-8547-8856B4F50D2D}"/>
              </a:ext>
            </a:extLst>
          </p:cNvPr>
          <p:cNvSpPr/>
          <p:nvPr userDrawn="1"/>
        </p:nvSpPr>
        <p:spPr>
          <a:xfrm>
            <a:off x="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5555D5-968D-4715-BA22-C95642914BC2}"/>
              </a:ext>
            </a:extLst>
          </p:cNvPr>
          <p:cNvSpPr/>
          <p:nvPr userDrawn="1"/>
        </p:nvSpPr>
        <p:spPr>
          <a:xfrm>
            <a:off x="571944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F24F0F4-135E-4625-9A8E-38755078B5E7}"/>
              </a:ext>
            </a:extLst>
          </p:cNvPr>
          <p:cNvSpPr/>
          <p:nvPr userDrawn="1"/>
        </p:nvSpPr>
        <p:spPr>
          <a:xfrm>
            <a:off x="1148016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1969E72-FA7B-4358-8C46-7F15CF01A747}"/>
              </a:ext>
            </a:extLst>
          </p:cNvPr>
          <p:cNvSpPr/>
          <p:nvPr userDrawn="1"/>
        </p:nvSpPr>
        <p:spPr>
          <a:xfrm>
            <a:off x="1724088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2F9FDD1-1288-44CD-9C55-6CE3B2FB39F9}"/>
              </a:ext>
            </a:extLst>
          </p:cNvPr>
          <p:cNvSpPr/>
          <p:nvPr userDrawn="1"/>
        </p:nvSpPr>
        <p:spPr>
          <a:xfrm>
            <a:off x="2300160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30AC56B-D539-45B3-AD66-457D7D874CD8}"/>
              </a:ext>
            </a:extLst>
          </p:cNvPr>
          <p:cNvSpPr/>
          <p:nvPr userDrawn="1"/>
        </p:nvSpPr>
        <p:spPr>
          <a:xfrm>
            <a:off x="2876232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6434293-E220-465A-9EF3-FF90D0E0F19B}"/>
              </a:ext>
            </a:extLst>
          </p:cNvPr>
          <p:cNvSpPr/>
          <p:nvPr userDrawn="1"/>
        </p:nvSpPr>
        <p:spPr>
          <a:xfrm>
            <a:off x="3452304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751B4BA-EAD6-4F27-B051-F799EBBAAE12}"/>
              </a:ext>
            </a:extLst>
          </p:cNvPr>
          <p:cNvSpPr/>
          <p:nvPr userDrawn="1"/>
        </p:nvSpPr>
        <p:spPr>
          <a:xfrm>
            <a:off x="4028376" y="0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F6A1809-5EEE-4801-A2B0-7350405CDEB5}"/>
              </a:ext>
            </a:extLst>
          </p:cNvPr>
          <p:cNvSpPr/>
          <p:nvPr userDrawn="1"/>
        </p:nvSpPr>
        <p:spPr>
          <a:xfrm>
            <a:off x="4604448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B41004-5241-4ED8-8DBD-6D7345DFC934}"/>
              </a:ext>
            </a:extLst>
          </p:cNvPr>
          <p:cNvSpPr/>
          <p:nvPr userDrawn="1"/>
        </p:nvSpPr>
        <p:spPr>
          <a:xfrm>
            <a:off x="518052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2EC9AD5-87ED-4FC3-A142-A87EB8359263}"/>
              </a:ext>
            </a:extLst>
          </p:cNvPr>
          <p:cNvSpPr/>
          <p:nvPr userDrawn="1"/>
        </p:nvSpPr>
        <p:spPr>
          <a:xfrm>
            <a:off x="5180520" y="563966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BFD4027-F2BA-4F92-8229-FC2C25423B98}"/>
              </a:ext>
            </a:extLst>
          </p:cNvPr>
          <p:cNvSpPr/>
          <p:nvPr userDrawn="1"/>
        </p:nvSpPr>
        <p:spPr>
          <a:xfrm>
            <a:off x="5180520" y="1136852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5A0F8C7-1908-4500-B7D3-5BEDCCC233D8}"/>
              </a:ext>
            </a:extLst>
          </p:cNvPr>
          <p:cNvSpPr/>
          <p:nvPr userDrawn="1"/>
        </p:nvSpPr>
        <p:spPr>
          <a:xfrm>
            <a:off x="5180520" y="170973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4614BC4-1B39-4DE0-ACCE-6DDED4710BEF}"/>
              </a:ext>
            </a:extLst>
          </p:cNvPr>
          <p:cNvSpPr/>
          <p:nvPr userDrawn="1"/>
        </p:nvSpPr>
        <p:spPr>
          <a:xfrm>
            <a:off x="5180520" y="2282624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F20A7E0-34F3-480A-9BE6-79B88802E55B}"/>
              </a:ext>
            </a:extLst>
          </p:cNvPr>
          <p:cNvSpPr/>
          <p:nvPr userDrawn="1"/>
        </p:nvSpPr>
        <p:spPr>
          <a:xfrm>
            <a:off x="5180520" y="285551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6A8074E-3117-4E9F-A0E2-53086DF7453D}"/>
              </a:ext>
            </a:extLst>
          </p:cNvPr>
          <p:cNvSpPr/>
          <p:nvPr userDrawn="1"/>
        </p:nvSpPr>
        <p:spPr>
          <a:xfrm>
            <a:off x="5180520" y="3428396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7D0C6A1-221D-421D-9992-0F6CB576A685}"/>
              </a:ext>
            </a:extLst>
          </p:cNvPr>
          <p:cNvSpPr/>
          <p:nvPr userDrawn="1"/>
        </p:nvSpPr>
        <p:spPr>
          <a:xfrm>
            <a:off x="5180520" y="4001282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39E7BB0-5CBA-4258-A058-DD0BD25C2F8E}"/>
              </a:ext>
            </a:extLst>
          </p:cNvPr>
          <p:cNvSpPr/>
          <p:nvPr userDrawn="1"/>
        </p:nvSpPr>
        <p:spPr>
          <a:xfrm>
            <a:off x="5180520" y="457416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3B2A275-45FA-4398-8B2D-80B189135727}"/>
              </a:ext>
            </a:extLst>
          </p:cNvPr>
          <p:cNvSpPr/>
          <p:nvPr userDrawn="1"/>
        </p:nvSpPr>
        <p:spPr>
          <a:xfrm>
            <a:off x="5180520" y="5147054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D63E382-D846-4749-9843-91E603EB5230}"/>
              </a:ext>
            </a:extLst>
          </p:cNvPr>
          <p:cNvSpPr/>
          <p:nvPr userDrawn="1"/>
        </p:nvSpPr>
        <p:spPr>
          <a:xfrm>
            <a:off x="5180520" y="571994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530F3E2-4C57-4A9F-BD15-4E34F155226A}"/>
              </a:ext>
            </a:extLst>
          </p:cNvPr>
          <p:cNvSpPr/>
          <p:nvPr userDrawn="1"/>
        </p:nvSpPr>
        <p:spPr>
          <a:xfrm>
            <a:off x="5180520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DD1FBBA-C4C1-423C-8D85-CC2FA3147C8D}"/>
              </a:ext>
            </a:extLst>
          </p:cNvPr>
          <p:cNvSpPr/>
          <p:nvPr userDrawn="1"/>
        </p:nvSpPr>
        <p:spPr>
          <a:xfrm>
            <a:off x="571944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348BA8A-9E10-4BDA-92EB-6C1021EBD8BB}"/>
              </a:ext>
            </a:extLst>
          </p:cNvPr>
          <p:cNvSpPr/>
          <p:nvPr userDrawn="1"/>
        </p:nvSpPr>
        <p:spPr>
          <a:xfrm>
            <a:off x="1148016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CF99AB6-B5E9-4BF1-A002-3ED17781E3B2}"/>
              </a:ext>
            </a:extLst>
          </p:cNvPr>
          <p:cNvSpPr/>
          <p:nvPr userDrawn="1"/>
        </p:nvSpPr>
        <p:spPr>
          <a:xfrm>
            <a:off x="1724088" y="6281928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D504C16-D7B1-4B1A-BD29-5F63709EFBC0}"/>
              </a:ext>
            </a:extLst>
          </p:cNvPr>
          <p:cNvSpPr/>
          <p:nvPr userDrawn="1"/>
        </p:nvSpPr>
        <p:spPr>
          <a:xfrm>
            <a:off x="230016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7BFC63B-0BE4-439A-A676-C1171E900B0F}"/>
              </a:ext>
            </a:extLst>
          </p:cNvPr>
          <p:cNvSpPr/>
          <p:nvPr userDrawn="1"/>
        </p:nvSpPr>
        <p:spPr>
          <a:xfrm>
            <a:off x="2876232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BAB1FD7-5A5C-40DF-9C8E-6FCB53B52D50}"/>
              </a:ext>
            </a:extLst>
          </p:cNvPr>
          <p:cNvSpPr/>
          <p:nvPr userDrawn="1"/>
        </p:nvSpPr>
        <p:spPr>
          <a:xfrm>
            <a:off x="3452304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E54DCBE-7693-49E1-A5FF-9553046ADC6C}"/>
              </a:ext>
            </a:extLst>
          </p:cNvPr>
          <p:cNvSpPr/>
          <p:nvPr userDrawn="1"/>
        </p:nvSpPr>
        <p:spPr>
          <a:xfrm>
            <a:off x="4028376" y="6281928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CBA41F1-ED75-4F55-BA4B-F88B6BBAD51B}"/>
              </a:ext>
            </a:extLst>
          </p:cNvPr>
          <p:cNvSpPr/>
          <p:nvPr userDrawn="1"/>
        </p:nvSpPr>
        <p:spPr>
          <a:xfrm>
            <a:off x="4604448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292027F-AAE9-4110-9FB9-9485D82493DC}"/>
              </a:ext>
            </a:extLst>
          </p:cNvPr>
          <p:cNvSpPr/>
          <p:nvPr userDrawn="1"/>
        </p:nvSpPr>
        <p:spPr>
          <a:xfrm>
            <a:off x="6743700" y="2837549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accent4"/>
              </a:solidFill>
            </a:endParaRPr>
          </a:p>
        </p:txBody>
      </p:sp>
      <p:sp>
        <p:nvSpPr>
          <p:cNvPr id="112" name="Date Placeholder 3">
            <a:extLst>
              <a:ext uri="{FF2B5EF4-FFF2-40B4-BE49-F238E27FC236}">
                <a16:creationId xmlns:a16="http://schemas.microsoft.com/office/drawing/2014/main" id="{2D66ED17-6A8B-4750-B089-A49B6B7F23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lIns="0"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113" name="Footer Placeholder 4">
            <a:extLst>
              <a:ext uri="{FF2B5EF4-FFF2-40B4-BE49-F238E27FC236}">
                <a16:creationId xmlns:a16="http://schemas.microsoft.com/office/drawing/2014/main" id="{E0A74137-35DA-43A9-A740-435B3099BE7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3029" y="6356350"/>
            <a:ext cx="2667000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114" name="Slide Number Placeholder 5">
            <a:extLst>
              <a:ext uri="{FF2B5EF4-FFF2-40B4-BE49-F238E27FC236}">
                <a16:creationId xmlns:a16="http://schemas.microsoft.com/office/drawing/2014/main" id="{B68A6459-3B6F-442B-914B-5A5522D327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2912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8340" y="187071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A36FAFC0-63E1-4A5C-8C07-50890392F1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8940" y="11785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3D1D7F95-338B-478D-B221-D4C9EC5472B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498340" y="350647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1" name="Text Placeholder 48">
            <a:extLst>
              <a:ext uri="{FF2B5EF4-FFF2-40B4-BE49-F238E27FC236}">
                <a16:creationId xmlns:a16="http://schemas.microsoft.com/office/drawing/2014/main" id="{D5AAA54C-0885-4221-AAAF-831C36B8C0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8940" y="28168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07D1309E-F6F7-4FFB-BFBE-F2B34D49D2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8340" y="515747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3" name="Text Placeholder 48">
            <a:extLst>
              <a:ext uri="{FF2B5EF4-FFF2-40B4-BE49-F238E27FC236}">
                <a16:creationId xmlns:a16="http://schemas.microsoft.com/office/drawing/2014/main" id="{020F4427-24B5-439F-BAD8-849395F5BD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8940" y="44678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57" name="Date Placeholder 3">
            <a:extLst>
              <a:ext uri="{FF2B5EF4-FFF2-40B4-BE49-F238E27FC236}">
                <a16:creationId xmlns:a16="http://schemas.microsoft.com/office/drawing/2014/main" id="{4B58E98B-B927-46C1-8ED3-11D1917EF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58" name="Footer Placeholder 4">
            <a:extLst>
              <a:ext uri="{FF2B5EF4-FFF2-40B4-BE49-F238E27FC236}">
                <a16:creationId xmlns:a16="http://schemas.microsoft.com/office/drawing/2014/main" id="{6CCE00AF-3769-40CD-9667-5C865AF00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D8C19DE6-07C2-43A2-A5EE-D0967E1F9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57" name="Date Placeholder 3">
            <a:extLst>
              <a:ext uri="{FF2B5EF4-FFF2-40B4-BE49-F238E27FC236}">
                <a16:creationId xmlns:a16="http://schemas.microsoft.com/office/drawing/2014/main" id="{4B58E98B-B927-46C1-8ED3-11D1917EF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58" name="Footer Placeholder 4">
            <a:extLst>
              <a:ext uri="{FF2B5EF4-FFF2-40B4-BE49-F238E27FC236}">
                <a16:creationId xmlns:a16="http://schemas.microsoft.com/office/drawing/2014/main" id="{6CCE00AF-3769-40CD-9667-5C865AF00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D8C19DE6-07C2-43A2-A5EE-D0967E1F9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20962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1A29850-9B3D-49F0-9198-80F35FD55140}"/>
              </a:ext>
            </a:extLst>
          </p:cNvPr>
          <p:cNvSpPr/>
          <p:nvPr userDrawn="1"/>
        </p:nvSpPr>
        <p:spPr>
          <a:xfrm>
            <a:off x="5222748" y="0"/>
            <a:ext cx="1746503" cy="17556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0672AB-65F9-4533-9452-7872A8E7C3BC}"/>
              </a:ext>
            </a:extLst>
          </p:cNvPr>
          <p:cNvSpPr/>
          <p:nvPr userDrawn="1"/>
        </p:nvSpPr>
        <p:spPr>
          <a:xfrm>
            <a:off x="1740916" y="0"/>
            <a:ext cx="1746504" cy="17556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20BF50-7B12-496A-986A-AF0B9880118F}"/>
              </a:ext>
            </a:extLst>
          </p:cNvPr>
          <p:cNvSpPr/>
          <p:nvPr userDrawn="1"/>
        </p:nvSpPr>
        <p:spPr>
          <a:xfrm>
            <a:off x="0" y="0"/>
            <a:ext cx="1746504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556028-47A8-47AD-A7ED-1CB2252FBE3D}"/>
              </a:ext>
            </a:extLst>
          </p:cNvPr>
          <p:cNvSpPr/>
          <p:nvPr userDrawn="1"/>
        </p:nvSpPr>
        <p:spPr>
          <a:xfrm>
            <a:off x="10445496" y="0"/>
            <a:ext cx="1746504" cy="17556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7570CE-A79F-452C-A098-5DE30EBBC6FB}"/>
              </a:ext>
            </a:extLst>
          </p:cNvPr>
          <p:cNvSpPr/>
          <p:nvPr userDrawn="1"/>
        </p:nvSpPr>
        <p:spPr>
          <a:xfrm>
            <a:off x="1740916" y="1733044"/>
            <a:ext cx="1746504" cy="17556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3866FD-426E-414F-B17B-F648AF71EA9B}"/>
              </a:ext>
            </a:extLst>
          </p:cNvPr>
          <p:cNvSpPr/>
          <p:nvPr userDrawn="1"/>
        </p:nvSpPr>
        <p:spPr>
          <a:xfrm>
            <a:off x="0" y="1733044"/>
            <a:ext cx="1746504" cy="17556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4B0C63F-EAB3-44FC-B94D-C69BCBD26EBB}"/>
              </a:ext>
            </a:extLst>
          </p:cNvPr>
          <p:cNvSpPr/>
          <p:nvPr userDrawn="1"/>
        </p:nvSpPr>
        <p:spPr>
          <a:xfrm>
            <a:off x="8704580" y="1733044"/>
            <a:ext cx="1746504" cy="17556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accent4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79B1BFC-C4E4-428C-A63D-1780C528C70E}"/>
              </a:ext>
            </a:extLst>
          </p:cNvPr>
          <p:cNvSpPr/>
          <p:nvPr userDrawn="1"/>
        </p:nvSpPr>
        <p:spPr>
          <a:xfrm>
            <a:off x="5222748" y="1733044"/>
            <a:ext cx="1746504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6506793-EC4D-4DB9-A0A1-CC46BD8565D8}"/>
              </a:ext>
            </a:extLst>
          </p:cNvPr>
          <p:cNvSpPr/>
          <p:nvPr userDrawn="1"/>
        </p:nvSpPr>
        <p:spPr>
          <a:xfrm>
            <a:off x="10451084" y="1733044"/>
            <a:ext cx="1740916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BD3197-9B69-4E3D-9A01-662F1F8E514B}"/>
              </a:ext>
            </a:extLst>
          </p:cNvPr>
          <p:cNvSpPr/>
          <p:nvPr userDrawn="1"/>
        </p:nvSpPr>
        <p:spPr>
          <a:xfrm>
            <a:off x="3481832" y="1733044"/>
            <a:ext cx="1746504" cy="17556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720" y="3870960"/>
            <a:ext cx="9052560" cy="1363663"/>
          </a:xfrm>
        </p:spPr>
        <p:txBody>
          <a:bodyPr rtlCol="0" anchor="b">
            <a:normAutofit/>
          </a:bodyPr>
          <a:lstStyle>
            <a:lvl1pPr algn="ctr"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9720" y="5405755"/>
            <a:ext cx="9052560" cy="47688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Picture Placeholder 52">
            <a:extLst>
              <a:ext uri="{FF2B5EF4-FFF2-40B4-BE49-F238E27FC236}">
                <a16:creationId xmlns:a16="http://schemas.microsoft.com/office/drawing/2014/main" id="{AEBBD699-238F-487D-A094-5E479CCCCD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1832" y="0"/>
            <a:ext cx="1740916" cy="1733044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7" name="Picture Placeholder 52">
            <a:extLst>
              <a:ext uri="{FF2B5EF4-FFF2-40B4-BE49-F238E27FC236}">
                <a16:creationId xmlns:a16="http://schemas.microsoft.com/office/drawing/2014/main" id="{6A29DD5B-55DC-47F4-8032-1E78B3A990B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04580" y="0"/>
            <a:ext cx="1746504" cy="1733044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5" name="Picture Placeholder 52">
            <a:extLst>
              <a:ext uri="{FF2B5EF4-FFF2-40B4-BE49-F238E27FC236}">
                <a16:creationId xmlns:a16="http://schemas.microsoft.com/office/drawing/2014/main" id="{DF373D3C-15A7-41D7-A80E-63E14EA87B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69252" y="1733044"/>
            <a:ext cx="1735328" cy="1755648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FEFBC2-5C67-4F2E-8B5F-6AAF8656FBA4}"/>
              </a:ext>
            </a:extLst>
          </p:cNvPr>
          <p:cNvSpPr/>
          <p:nvPr userDrawn="1"/>
        </p:nvSpPr>
        <p:spPr>
          <a:xfrm>
            <a:off x="6969250" y="0"/>
            <a:ext cx="1740917" cy="17330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7059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9138" y="6356350"/>
            <a:ext cx="783776" cy="365125"/>
          </a:xfrm>
        </p:spPr>
        <p:txBody>
          <a:bodyPr lIns="0" rtlCol="0"/>
          <a:lstStyle>
            <a:lvl1pPr>
              <a:defRPr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F5B0F680-047E-4915-A8F5-EFB05A62D5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175" y="607060"/>
            <a:ext cx="6082549" cy="6254745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C3D54C-F4F9-4FBF-80F6-F45EFD6A2CFF}"/>
              </a:ext>
            </a:extLst>
          </p:cNvPr>
          <p:cNvSpPr/>
          <p:nvPr userDrawn="1"/>
        </p:nvSpPr>
        <p:spPr>
          <a:xfrm>
            <a:off x="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70E28C-9E20-435C-99D0-48CF2909019B}"/>
              </a:ext>
            </a:extLst>
          </p:cNvPr>
          <p:cNvSpPr/>
          <p:nvPr userDrawn="1"/>
        </p:nvSpPr>
        <p:spPr>
          <a:xfrm>
            <a:off x="1213390" y="0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06EA5A-9289-4E46-9AB8-457FE7AD1491}"/>
              </a:ext>
            </a:extLst>
          </p:cNvPr>
          <p:cNvSpPr/>
          <p:nvPr userDrawn="1"/>
        </p:nvSpPr>
        <p:spPr>
          <a:xfrm>
            <a:off x="1820085" y="0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425AF3-AF4E-4334-8EF6-9C9C36BFF6E9}"/>
              </a:ext>
            </a:extLst>
          </p:cNvPr>
          <p:cNvSpPr/>
          <p:nvPr userDrawn="1"/>
        </p:nvSpPr>
        <p:spPr>
          <a:xfrm>
            <a:off x="242678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44959B-5FB7-4710-8EB4-C6F2E27C47D4}"/>
              </a:ext>
            </a:extLst>
          </p:cNvPr>
          <p:cNvSpPr/>
          <p:nvPr userDrawn="1"/>
        </p:nvSpPr>
        <p:spPr>
          <a:xfrm>
            <a:off x="3033475" y="0"/>
            <a:ext cx="607060" cy="607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72CBB0-055F-4C86-A198-4CCA83E0D07C}"/>
              </a:ext>
            </a:extLst>
          </p:cNvPr>
          <p:cNvSpPr/>
          <p:nvPr userDrawn="1"/>
        </p:nvSpPr>
        <p:spPr>
          <a:xfrm>
            <a:off x="3640170" y="0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1507067-9434-4548-88C1-96187DB5A02A}"/>
              </a:ext>
            </a:extLst>
          </p:cNvPr>
          <p:cNvSpPr/>
          <p:nvPr userDrawn="1"/>
        </p:nvSpPr>
        <p:spPr>
          <a:xfrm>
            <a:off x="4246865" y="0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ACD849-640F-48CE-8342-1AE774134F52}"/>
              </a:ext>
            </a:extLst>
          </p:cNvPr>
          <p:cNvSpPr/>
          <p:nvPr userDrawn="1"/>
        </p:nvSpPr>
        <p:spPr>
          <a:xfrm>
            <a:off x="485356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195952-CF8E-4D15-9CC8-CA4743A73453}"/>
              </a:ext>
            </a:extLst>
          </p:cNvPr>
          <p:cNvSpPr/>
          <p:nvPr userDrawn="1"/>
        </p:nvSpPr>
        <p:spPr>
          <a:xfrm>
            <a:off x="5460256" y="0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1A4A50-99ED-4ED2-8288-09A681E55857}"/>
              </a:ext>
            </a:extLst>
          </p:cNvPr>
          <p:cNvSpPr/>
          <p:nvPr userDrawn="1"/>
        </p:nvSpPr>
        <p:spPr>
          <a:xfrm>
            <a:off x="606695" y="0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5E24E4D-15D7-4BF5-9092-BD4E86DB7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0" y="3219450"/>
            <a:ext cx="4603750" cy="1343025"/>
          </a:xfrm>
        </p:spPr>
        <p:txBody>
          <a:bodyPr lIns="0" rtlCol="0" anchor="t">
            <a:normAutofit/>
          </a:bodyPr>
          <a:lstStyle>
            <a:lvl1pPr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27093093-F077-4A1D-A6ED-946369A58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43700" y="4589463"/>
            <a:ext cx="4603750" cy="1500187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693E355-5671-4FE4-8958-99FC40EF5B1D}"/>
              </a:ext>
            </a:extLst>
          </p:cNvPr>
          <p:cNvSpPr/>
          <p:nvPr userDrawn="1"/>
        </p:nvSpPr>
        <p:spPr>
          <a:xfrm>
            <a:off x="6743700" y="2850249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accent4"/>
              </a:solidFill>
            </a:endParaRPr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F3D699E8-339D-4753-8032-13F328C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47214" y="6356350"/>
            <a:ext cx="2808515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24FE381-D866-4C7F-95D5-4CF34B3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0030" y="6356350"/>
            <a:ext cx="783770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7582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ellaneous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4A94B9-9E00-4DD6-BCD4-604645044CAD}"/>
              </a:ext>
            </a:extLst>
          </p:cNvPr>
          <p:cNvSpPr/>
          <p:nvPr userDrawn="1"/>
        </p:nvSpPr>
        <p:spPr>
          <a:xfrm>
            <a:off x="5017194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39AA0F-90FD-444F-B618-EE6F4C1F122A}"/>
              </a:ext>
            </a:extLst>
          </p:cNvPr>
          <p:cNvSpPr/>
          <p:nvPr userDrawn="1"/>
        </p:nvSpPr>
        <p:spPr>
          <a:xfrm>
            <a:off x="430045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35D740-BF58-4DAE-A85B-5EF9B6EE3615}"/>
              </a:ext>
            </a:extLst>
          </p:cNvPr>
          <p:cNvSpPr/>
          <p:nvPr userDrawn="1"/>
        </p:nvSpPr>
        <p:spPr>
          <a:xfrm>
            <a:off x="5375565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B3B2E1-FF09-40A7-993A-BFF59632C25C}"/>
              </a:ext>
            </a:extLst>
          </p:cNvPr>
          <p:cNvSpPr/>
          <p:nvPr userDrawn="1"/>
        </p:nvSpPr>
        <p:spPr>
          <a:xfrm>
            <a:off x="358371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9981C2-BC8B-44CC-9A8B-A5B381264380}"/>
              </a:ext>
            </a:extLst>
          </p:cNvPr>
          <p:cNvSpPr/>
          <p:nvPr userDrawn="1"/>
        </p:nvSpPr>
        <p:spPr>
          <a:xfrm>
            <a:off x="286696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FAAD0A-E8F9-47F8-874E-433E4C9A92AC}"/>
              </a:ext>
            </a:extLst>
          </p:cNvPr>
          <p:cNvSpPr/>
          <p:nvPr userDrawn="1"/>
        </p:nvSpPr>
        <p:spPr>
          <a:xfrm>
            <a:off x="215022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71ABB2-3607-4850-A2E7-141BF30EA1E4}"/>
              </a:ext>
            </a:extLst>
          </p:cNvPr>
          <p:cNvSpPr/>
          <p:nvPr userDrawn="1"/>
        </p:nvSpPr>
        <p:spPr>
          <a:xfrm>
            <a:off x="3225339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AFBB6AA-DB66-48A4-BBD2-9B36C02E5371}"/>
              </a:ext>
            </a:extLst>
          </p:cNvPr>
          <p:cNvSpPr/>
          <p:nvPr userDrawn="1"/>
        </p:nvSpPr>
        <p:spPr>
          <a:xfrm>
            <a:off x="1791855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9AC868-5C63-419B-8791-593862E707C6}"/>
              </a:ext>
            </a:extLst>
          </p:cNvPr>
          <p:cNvSpPr/>
          <p:nvPr userDrawn="1"/>
        </p:nvSpPr>
        <p:spPr>
          <a:xfrm>
            <a:off x="1433484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36AF71-D03B-4190-8590-1688288FB9F2}"/>
              </a:ext>
            </a:extLst>
          </p:cNvPr>
          <p:cNvSpPr/>
          <p:nvPr userDrawn="1"/>
        </p:nvSpPr>
        <p:spPr>
          <a:xfrm>
            <a:off x="6092307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A6CEDE-A238-4C3A-B315-B3D3081EC7CC}"/>
              </a:ext>
            </a:extLst>
          </p:cNvPr>
          <p:cNvSpPr/>
          <p:nvPr userDrawn="1"/>
        </p:nvSpPr>
        <p:spPr>
          <a:xfrm>
            <a:off x="358371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4ACE100-6140-4208-8CE9-DFE45B35007E}"/>
              </a:ext>
            </a:extLst>
          </p:cNvPr>
          <p:cNvSpPr/>
          <p:nvPr userDrawn="1"/>
        </p:nvSpPr>
        <p:spPr>
          <a:xfrm>
            <a:off x="4658823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75F84B-6DC9-4492-A492-95E4ABEF1B78}"/>
              </a:ext>
            </a:extLst>
          </p:cNvPr>
          <p:cNvSpPr/>
          <p:nvPr userDrawn="1"/>
        </p:nvSpPr>
        <p:spPr>
          <a:xfrm>
            <a:off x="1075113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A788D4C-E960-45E8-ABC4-72FC2128647B}"/>
              </a:ext>
            </a:extLst>
          </p:cNvPr>
          <p:cNvSpPr/>
          <p:nvPr userDrawn="1"/>
        </p:nvSpPr>
        <p:spPr>
          <a:xfrm>
            <a:off x="250859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28D71AB-A26E-43A9-B413-A59CFBCDD9B1}"/>
              </a:ext>
            </a:extLst>
          </p:cNvPr>
          <p:cNvSpPr/>
          <p:nvPr userDrawn="1"/>
        </p:nvSpPr>
        <p:spPr>
          <a:xfrm>
            <a:off x="716742" y="0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71E9C91-A1C1-432A-9523-A511B304162F}"/>
              </a:ext>
            </a:extLst>
          </p:cNvPr>
          <p:cNvSpPr/>
          <p:nvPr userDrawn="1"/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1D3C8E1-8F58-4916-9097-718454DAC9FC}"/>
              </a:ext>
            </a:extLst>
          </p:cNvPr>
          <p:cNvSpPr/>
          <p:nvPr userDrawn="1"/>
        </p:nvSpPr>
        <p:spPr>
          <a:xfrm>
            <a:off x="5733936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1465436-7CD8-4713-84B2-BE392283D713}"/>
              </a:ext>
            </a:extLst>
          </p:cNvPr>
          <p:cNvSpPr/>
          <p:nvPr userDrawn="1"/>
        </p:nvSpPr>
        <p:spPr>
          <a:xfrm>
            <a:off x="3942081" y="0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4BFDB3-CC2F-4666-9557-90812A8E5147}"/>
              </a:ext>
            </a:extLst>
          </p:cNvPr>
          <p:cNvSpPr/>
          <p:nvPr userDrawn="1"/>
        </p:nvSpPr>
        <p:spPr>
          <a:xfrm>
            <a:off x="1146787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DD356C3-53D1-4AF1-B3FD-AEEFF75FDB5C}"/>
              </a:ext>
            </a:extLst>
          </p:cNvPr>
          <p:cNvSpPr/>
          <p:nvPr userDrawn="1"/>
        </p:nvSpPr>
        <p:spPr>
          <a:xfrm>
            <a:off x="1075113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8C89E7C-AF7A-4E82-B01B-1A945C7BBF79}"/>
              </a:ext>
            </a:extLst>
          </p:cNvPr>
          <p:cNvSpPr/>
          <p:nvPr userDrawn="1"/>
        </p:nvSpPr>
        <p:spPr>
          <a:xfrm>
            <a:off x="1182624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605B19F-DE4A-4705-A964-0579015AED0E}"/>
              </a:ext>
            </a:extLst>
          </p:cNvPr>
          <p:cNvSpPr/>
          <p:nvPr userDrawn="1"/>
        </p:nvSpPr>
        <p:spPr>
          <a:xfrm>
            <a:off x="10034388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D299157-3482-4535-BECD-566EFFF308AD}"/>
              </a:ext>
            </a:extLst>
          </p:cNvPr>
          <p:cNvSpPr/>
          <p:nvPr userDrawn="1"/>
        </p:nvSpPr>
        <p:spPr>
          <a:xfrm>
            <a:off x="931764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8CCBF5-CCDC-43C9-B57D-B9DAE23B58BE}"/>
              </a:ext>
            </a:extLst>
          </p:cNvPr>
          <p:cNvSpPr/>
          <p:nvPr userDrawn="1"/>
        </p:nvSpPr>
        <p:spPr>
          <a:xfrm>
            <a:off x="8600904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412D896-790A-420A-BBFB-AFDB7BD9B603}"/>
              </a:ext>
            </a:extLst>
          </p:cNvPr>
          <p:cNvSpPr/>
          <p:nvPr userDrawn="1"/>
        </p:nvSpPr>
        <p:spPr>
          <a:xfrm>
            <a:off x="967601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5941E70-EE67-4F80-B753-2F6426D0A9DA}"/>
              </a:ext>
            </a:extLst>
          </p:cNvPr>
          <p:cNvSpPr/>
          <p:nvPr userDrawn="1"/>
        </p:nvSpPr>
        <p:spPr>
          <a:xfrm>
            <a:off x="8242533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751E552-2222-4200-8E39-4DF2BEB677FD}"/>
              </a:ext>
            </a:extLst>
          </p:cNvPr>
          <p:cNvSpPr/>
          <p:nvPr userDrawn="1"/>
        </p:nvSpPr>
        <p:spPr>
          <a:xfrm>
            <a:off x="7884162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43002CA-9883-43A9-B000-00F9F7A14D27}"/>
              </a:ext>
            </a:extLst>
          </p:cNvPr>
          <p:cNvSpPr/>
          <p:nvPr userDrawn="1"/>
        </p:nvSpPr>
        <p:spPr>
          <a:xfrm>
            <a:off x="6809049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61A1E0B-5D8C-42BB-8493-4A6E267A7C73}"/>
              </a:ext>
            </a:extLst>
          </p:cNvPr>
          <p:cNvSpPr/>
          <p:nvPr userDrawn="1"/>
        </p:nvSpPr>
        <p:spPr>
          <a:xfrm>
            <a:off x="11109501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1E86EA3-C77E-4F5B-B2D8-06ACD07DECA4}"/>
              </a:ext>
            </a:extLst>
          </p:cNvPr>
          <p:cNvSpPr/>
          <p:nvPr userDrawn="1"/>
        </p:nvSpPr>
        <p:spPr>
          <a:xfrm>
            <a:off x="7525791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DD0E5EA-DA68-48FA-984B-26F2185EF431}"/>
              </a:ext>
            </a:extLst>
          </p:cNvPr>
          <p:cNvSpPr/>
          <p:nvPr userDrawn="1"/>
        </p:nvSpPr>
        <p:spPr>
          <a:xfrm>
            <a:off x="8959275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1E5F851-80EC-44A1-B97A-D40F00A63A11}"/>
              </a:ext>
            </a:extLst>
          </p:cNvPr>
          <p:cNvSpPr/>
          <p:nvPr userDrawn="1"/>
        </p:nvSpPr>
        <p:spPr>
          <a:xfrm>
            <a:off x="716742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06D6FCB-D2DE-4100-B034-4F158AA21763}"/>
              </a:ext>
            </a:extLst>
          </p:cNvPr>
          <p:cNvSpPr/>
          <p:nvPr userDrawn="1"/>
        </p:nvSpPr>
        <p:spPr>
          <a:xfrm>
            <a:off x="645067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3C2CDE-BD78-4521-A433-7332BF3D57FA}"/>
              </a:ext>
            </a:extLst>
          </p:cNvPr>
          <p:cNvSpPr/>
          <p:nvPr userDrawn="1"/>
        </p:nvSpPr>
        <p:spPr>
          <a:xfrm>
            <a:off x="10392759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6" name="Text Placeholder 2">
            <a:extLst>
              <a:ext uri="{FF2B5EF4-FFF2-40B4-BE49-F238E27FC236}">
                <a16:creationId xmlns:a16="http://schemas.microsoft.com/office/drawing/2014/main" id="{4BBE4B76-BA2D-4EA4-A178-30F57AC1DF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43984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045FF175-F59F-4A69-B296-E046C778424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43984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80" name="Text Placeholder 2">
            <a:extLst>
              <a:ext uri="{FF2B5EF4-FFF2-40B4-BE49-F238E27FC236}">
                <a16:creationId xmlns:a16="http://schemas.microsoft.com/office/drawing/2014/main" id="{FBAA7D2D-B5F0-416A-A89F-1DC3E6A877E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43984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82" name="Text Placeholder 2">
            <a:extLst>
              <a:ext uri="{FF2B5EF4-FFF2-40B4-BE49-F238E27FC236}">
                <a16:creationId xmlns:a16="http://schemas.microsoft.com/office/drawing/2014/main" id="{01187116-E25F-47A2-9BC5-532F3F42D31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43980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84" name="Text Placeholder 2">
            <a:extLst>
              <a:ext uri="{FF2B5EF4-FFF2-40B4-BE49-F238E27FC236}">
                <a16:creationId xmlns:a16="http://schemas.microsoft.com/office/drawing/2014/main" id="{B69B6CD5-B022-423C-A017-AD2D8FFA0665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38200" y="5226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6" name="Text Placeholder 2">
            <a:extLst>
              <a:ext uri="{FF2B5EF4-FFF2-40B4-BE49-F238E27FC236}">
                <a16:creationId xmlns:a16="http://schemas.microsoft.com/office/drawing/2014/main" id="{06A7180A-5FBF-4DE7-A668-E24E022DFA9E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298609" y="5226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7" name="Text Placeholder 2">
            <a:extLst>
              <a:ext uri="{FF2B5EF4-FFF2-40B4-BE49-F238E27FC236}">
                <a16:creationId xmlns:a16="http://schemas.microsoft.com/office/drawing/2014/main" id="{2EFABF40-7E40-4F8A-80D3-DB5903EEBDF1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023074" y="5226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8" name="Text Placeholder 2">
            <a:extLst>
              <a:ext uri="{FF2B5EF4-FFF2-40B4-BE49-F238E27FC236}">
                <a16:creationId xmlns:a16="http://schemas.microsoft.com/office/drawing/2014/main" id="{FFD10C91-B253-496D-889A-D48B1A0AA556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3562665" y="5226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9FDBCD91-EE94-4107-8814-059FE0E8F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476" y="629616"/>
            <a:ext cx="9371048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3" name="Date Placeholder 3">
            <a:extLst>
              <a:ext uri="{FF2B5EF4-FFF2-40B4-BE49-F238E27FC236}">
                <a16:creationId xmlns:a16="http://schemas.microsoft.com/office/drawing/2014/main" id="{3EDC5EF0-E937-47AD-8F93-11A7E03197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94" name="Footer Placeholder 4">
            <a:extLst>
              <a:ext uri="{FF2B5EF4-FFF2-40B4-BE49-F238E27FC236}">
                <a16:creationId xmlns:a16="http://schemas.microsoft.com/office/drawing/2014/main" id="{4CB9AE8E-EB22-4097-951C-4A6E38B2D47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95" name="Slide Number Placeholder 5">
            <a:extLst>
              <a:ext uri="{FF2B5EF4-FFF2-40B4-BE49-F238E27FC236}">
                <a16:creationId xmlns:a16="http://schemas.microsoft.com/office/drawing/2014/main" id="{D89D10F4-442B-4B78-B541-92469482E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13/7/20XX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76" r:id="rId4"/>
    <p:sldLayoutId id="2147483650" r:id="rId5"/>
    <p:sldLayoutId id="2147483682" r:id="rId6"/>
    <p:sldLayoutId id="2147483667" r:id="rId7"/>
    <p:sldLayoutId id="2147483668" r:id="rId8"/>
    <p:sldLayoutId id="2147483656" r:id="rId9"/>
    <p:sldLayoutId id="2147483677" r:id="rId10"/>
    <p:sldLayoutId id="2147483664" r:id="rId11"/>
    <p:sldLayoutId id="2147483678" r:id="rId12"/>
    <p:sldLayoutId id="2147483679" r:id="rId13"/>
    <p:sldLayoutId id="2147483680" r:id="rId14"/>
    <p:sldLayoutId id="2147483673" r:id="rId15"/>
    <p:sldLayoutId id="2147483681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46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19" Type="http://schemas.openxmlformats.org/officeDocument/2006/relationships/image" Target="../media/image47.sv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microsoft.com/office/2007/relationships/hdphoto" Target="../media/hdphoto5.wdp"/><Relationship Id="rId18" Type="http://schemas.openxmlformats.org/officeDocument/2006/relationships/image" Target="../media/image28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12" Type="http://schemas.openxmlformats.org/officeDocument/2006/relationships/image" Target="../media/image24.png"/><Relationship Id="rId17" Type="http://schemas.microsoft.com/office/2007/relationships/hdphoto" Target="../media/hdphoto6.wdp"/><Relationship Id="rId2" Type="http://schemas.openxmlformats.org/officeDocument/2006/relationships/image" Target="../media/image18.pn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5" Type="http://schemas.openxmlformats.org/officeDocument/2006/relationships/image" Target="../media/image26.svg"/><Relationship Id="rId10" Type="http://schemas.microsoft.com/office/2007/relationships/hdphoto" Target="../media/hdphoto4.wdp"/><Relationship Id="rId19" Type="http://schemas.microsoft.com/office/2007/relationships/hdphoto" Target="../media/hdphoto7.wdp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heesoo37/120-years-of-olympic-history-athletes-and-results" TargetMode="External"/><Relationship Id="rId7" Type="http://schemas.openxmlformats.org/officeDocument/2006/relationships/image" Target="../media/image3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Relationship Id="rId9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D1E5-893D-27A7-FE97-883ACC912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151F9-D662-FA9A-DABC-FE0D05C81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70B2F-E3C7-112F-8B01-7E6AEF3F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13/7/20XX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6841F-0F86-EE94-108C-B7AF002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91BE9-D759-5CBE-CFD8-6BE5B1E81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1</a:t>
            </a:fld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9893B93-351D-9080-8AFD-C5A5391FD6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15AFAF6-C702-F9FC-AF46-5D0E08F7ED4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9" name="Picture 8" descr="A picture containing ground, outdoor, painted, painting&#10;&#10;Description automatically generated">
            <a:extLst>
              <a:ext uri="{FF2B5EF4-FFF2-40B4-BE49-F238E27FC236}">
                <a16:creationId xmlns:a16="http://schemas.microsoft.com/office/drawing/2014/main" id="{67200CB6-7326-418D-C616-6578D474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72" y="-358803"/>
            <a:ext cx="12196572" cy="757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634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98277-2C1C-B879-300E-EC489A861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942" y="1907459"/>
            <a:ext cx="5522750" cy="1492476"/>
          </a:xfrm>
        </p:spPr>
        <p:txBody>
          <a:bodyPr anchor="ctr">
            <a:normAutofit fontScale="90000"/>
          </a:bodyPr>
          <a:lstStyle/>
          <a:p>
            <a:r>
              <a:rPr lang="en-US" sz="6000" dirty="0">
                <a:latin typeface="Gadugi" panose="020F0502020204030204" pitchFamily="34" charset="0"/>
                <a:cs typeface="Gadugi" panose="020F0502020204030204" pitchFamily="34" charset="0"/>
              </a:rPr>
              <a:t>Thank you for listening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38BA7-A409-5661-D6EB-2F675C0E1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10</a:t>
            </a:fld>
            <a:endParaRPr lang="en-GB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83EC7-A7B7-E3CA-3F20-F81FAACC39D9}"/>
              </a:ext>
            </a:extLst>
          </p:cNvPr>
          <p:cNvSpPr txBox="1"/>
          <p:nvPr/>
        </p:nvSpPr>
        <p:spPr>
          <a:xfrm>
            <a:off x="10632051" y="631994"/>
            <a:ext cx="1846085" cy="5232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ln w="10160">
                  <a:solidFill>
                    <a:schemeClr val="accent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CALUM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80176-3D16-6327-3D00-809377169FEB}"/>
              </a:ext>
            </a:extLst>
          </p:cNvPr>
          <p:cNvSpPr txBox="1"/>
          <p:nvPr/>
        </p:nvSpPr>
        <p:spPr>
          <a:xfrm>
            <a:off x="7073473" y="2280950"/>
            <a:ext cx="1635642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 w="10160">
                  <a:solidFill>
                    <a:schemeClr val="accent4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RUCHI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133AF4-9695-5F51-2C65-CDC5EB4CCD22}"/>
              </a:ext>
            </a:extLst>
          </p:cNvPr>
          <p:cNvSpPr txBox="1"/>
          <p:nvPr/>
        </p:nvSpPr>
        <p:spPr>
          <a:xfrm>
            <a:off x="10433931" y="4055452"/>
            <a:ext cx="1846085" cy="44627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300" b="1" dirty="0">
                <a:ln w="10160">
                  <a:solidFill>
                    <a:schemeClr val="accent3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MOHAMED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C23589-A5CA-7877-0535-E1FF9B8220A2}"/>
              </a:ext>
            </a:extLst>
          </p:cNvPr>
          <p:cNvSpPr txBox="1"/>
          <p:nvPr/>
        </p:nvSpPr>
        <p:spPr>
          <a:xfrm>
            <a:off x="7011831" y="5753010"/>
            <a:ext cx="1846085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r>
              <a:rPr lang="en-US" sz="3200" b="1" dirty="0">
                <a:ln w="6600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MINNIE</a:t>
            </a:r>
          </a:p>
        </p:txBody>
      </p:sp>
      <p:pic>
        <p:nvPicPr>
          <p:cNvPr id="17" name="Graphic 16" descr="Gymnast: Rings with solid fill">
            <a:extLst>
              <a:ext uri="{FF2B5EF4-FFF2-40B4-BE49-F238E27FC236}">
                <a16:creationId xmlns:a16="http://schemas.microsoft.com/office/drawing/2014/main" id="{81F97BA4-7D0E-6870-D87A-A4403B663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68977" y="140149"/>
            <a:ext cx="1682044" cy="1594477"/>
          </a:xfrm>
          <a:prstGeom prst="rect">
            <a:avLst/>
          </a:prstGeo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C348DC3-59E9-2E71-2288-E0F9AC244C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942" y="3690327"/>
            <a:ext cx="5522750" cy="365125"/>
          </a:xfrm>
        </p:spPr>
        <p:txBody>
          <a:bodyPr>
            <a:normAutofit fontScale="92500" lnSpcReduction="20000"/>
          </a:bodyPr>
          <a:lstStyle/>
          <a:p>
            <a:r>
              <a:rPr lang="en-US" b="1" i="1" dirty="0">
                <a:latin typeface="InaiMathi" pitchFamily="2" charset="0"/>
                <a:cs typeface="InaiMathi" pitchFamily="2" charset="0"/>
              </a:rPr>
              <a:t>Of course, its about winning .. No one plays just to take part !!</a:t>
            </a:r>
          </a:p>
        </p:txBody>
      </p:sp>
      <p:pic>
        <p:nvPicPr>
          <p:cNvPr id="24" name="Graphic 23" descr="Cycling with solid fill">
            <a:extLst>
              <a:ext uri="{FF2B5EF4-FFF2-40B4-BE49-F238E27FC236}">
                <a16:creationId xmlns:a16="http://schemas.microsoft.com/office/drawing/2014/main" id="{5204CF79-601D-4AF8-C63E-1D05FAAA1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3591" y="5311233"/>
            <a:ext cx="1546767" cy="1546767"/>
          </a:xfrm>
          <a:prstGeom prst="rect">
            <a:avLst/>
          </a:prstGeom>
        </p:spPr>
      </p:pic>
      <p:pic>
        <p:nvPicPr>
          <p:cNvPr id="28" name="Graphic 27" descr="Boxing Glove with solid fill">
            <a:extLst>
              <a:ext uri="{FF2B5EF4-FFF2-40B4-BE49-F238E27FC236}">
                <a16:creationId xmlns:a16="http://schemas.microsoft.com/office/drawing/2014/main" id="{99C436FA-5D1E-E73D-AB58-48266C2399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52751" y="1706688"/>
            <a:ext cx="1682045" cy="1682045"/>
          </a:xfrm>
          <a:prstGeom prst="rect">
            <a:avLst/>
          </a:prstGeom>
        </p:spPr>
      </p:pic>
      <p:pic>
        <p:nvPicPr>
          <p:cNvPr id="34" name="Graphic 33" descr="Downhill skiing with solid fill">
            <a:extLst>
              <a:ext uri="{FF2B5EF4-FFF2-40B4-BE49-F238E27FC236}">
                <a16:creationId xmlns:a16="http://schemas.microsoft.com/office/drawing/2014/main" id="{9774FFFF-BDA3-F14E-13DF-A518C4DC4E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51886" y="96366"/>
            <a:ext cx="1682045" cy="1682045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01F4EC-852D-5476-E357-B5040B7BF241}"/>
              </a:ext>
            </a:extLst>
          </p:cNvPr>
          <p:cNvCxnSpPr/>
          <p:nvPr/>
        </p:nvCxnSpPr>
        <p:spPr>
          <a:xfrm>
            <a:off x="7027753" y="0"/>
            <a:ext cx="0" cy="68580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phic 37" descr="Body builder with solid fill">
            <a:extLst>
              <a:ext uri="{FF2B5EF4-FFF2-40B4-BE49-F238E27FC236}">
                <a16:creationId xmlns:a16="http://schemas.microsoft.com/office/drawing/2014/main" id="{CCD76070-60F5-EE67-B2CA-C4817B492B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46363" y="1706688"/>
            <a:ext cx="1675866" cy="1675866"/>
          </a:xfrm>
          <a:prstGeom prst="rect">
            <a:avLst/>
          </a:prstGeom>
        </p:spPr>
      </p:pic>
      <p:pic>
        <p:nvPicPr>
          <p:cNvPr id="41" name="Graphic 40" descr="Ice hockey with solid fill">
            <a:extLst>
              <a:ext uri="{FF2B5EF4-FFF2-40B4-BE49-F238E27FC236}">
                <a16:creationId xmlns:a16="http://schemas.microsoft.com/office/drawing/2014/main" id="{9016C33A-0FD6-32F2-8DC7-8CEA906F858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819524" y="5214867"/>
            <a:ext cx="1682042" cy="1682042"/>
          </a:xfrm>
          <a:prstGeom prst="rect">
            <a:avLst/>
          </a:prstGeom>
        </p:spPr>
      </p:pic>
      <p:pic>
        <p:nvPicPr>
          <p:cNvPr id="43" name="Graphic 42" descr="Diving with solid fill">
            <a:extLst>
              <a:ext uri="{FF2B5EF4-FFF2-40B4-BE49-F238E27FC236}">
                <a16:creationId xmlns:a16="http://schemas.microsoft.com/office/drawing/2014/main" id="{26CB8393-6605-BFDC-9B25-A9F0D822963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28436" y="3334650"/>
            <a:ext cx="1680678" cy="1770074"/>
          </a:xfrm>
          <a:prstGeom prst="rect">
            <a:avLst/>
          </a:prstGeom>
        </p:spPr>
      </p:pic>
      <p:pic>
        <p:nvPicPr>
          <p:cNvPr id="47" name="Graphic 46" descr="Hurdle with solid fill">
            <a:extLst>
              <a:ext uri="{FF2B5EF4-FFF2-40B4-BE49-F238E27FC236}">
                <a16:creationId xmlns:a16="http://schemas.microsoft.com/office/drawing/2014/main" id="{5B59B58B-A901-0DF7-7588-772DFCC97F2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69887" y="3462511"/>
            <a:ext cx="1682045" cy="1601840"/>
          </a:xfrm>
          <a:prstGeom prst="rect">
            <a:avLst/>
          </a:prstGeom>
        </p:spPr>
      </p:pic>
      <p:pic>
        <p:nvPicPr>
          <p:cNvPr id="4" name="Graphic 3" descr="Medal outline">
            <a:extLst>
              <a:ext uri="{FF2B5EF4-FFF2-40B4-BE49-F238E27FC236}">
                <a16:creationId xmlns:a16="http://schemas.microsoft.com/office/drawing/2014/main" id="{B1120795-9849-D779-D458-57CE8FF204D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91300" y="4130691"/>
            <a:ext cx="2361083" cy="236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6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98277-2C1C-B879-300E-EC489A861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942" y="1907459"/>
            <a:ext cx="5522750" cy="1492476"/>
          </a:xfrm>
        </p:spPr>
        <p:txBody>
          <a:bodyPr anchor="ctr">
            <a:normAutofit fontScale="90000"/>
          </a:bodyPr>
          <a:lstStyle/>
          <a:p>
            <a:r>
              <a:rPr lang="en-US" sz="6000" dirty="0">
                <a:latin typeface="Gadugi" panose="020F0502020204030204" pitchFamily="34" charset="0"/>
                <a:cs typeface="Gadugi" panose="020F0502020204030204" pitchFamily="34" charset="0"/>
              </a:rPr>
              <a:t>Data Olympians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38BA7-A409-5661-D6EB-2F675C0E1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2</a:t>
            </a:fld>
            <a:endParaRPr lang="en-GB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83EC7-A7B7-E3CA-3F20-F81FAACC39D9}"/>
              </a:ext>
            </a:extLst>
          </p:cNvPr>
          <p:cNvSpPr txBox="1"/>
          <p:nvPr/>
        </p:nvSpPr>
        <p:spPr>
          <a:xfrm>
            <a:off x="10632051" y="631994"/>
            <a:ext cx="1846085" cy="5232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ln w="10160">
                  <a:solidFill>
                    <a:schemeClr val="accent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CALUM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80176-3D16-6327-3D00-809377169FEB}"/>
              </a:ext>
            </a:extLst>
          </p:cNvPr>
          <p:cNvSpPr txBox="1"/>
          <p:nvPr/>
        </p:nvSpPr>
        <p:spPr>
          <a:xfrm>
            <a:off x="7073473" y="2280950"/>
            <a:ext cx="1635642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 w="10160">
                  <a:solidFill>
                    <a:schemeClr val="accent4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RUCHI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133AF4-9695-5F51-2C65-CDC5EB4CCD22}"/>
              </a:ext>
            </a:extLst>
          </p:cNvPr>
          <p:cNvSpPr txBox="1"/>
          <p:nvPr/>
        </p:nvSpPr>
        <p:spPr>
          <a:xfrm>
            <a:off x="10433931" y="4055452"/>
            <a:ext cx="1846085" cy="44627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300" b="1" dirty="0">
                <a:ln w="10160">
                  <a:solidFill>
                    <a:schemeClr val="accent3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MOHAMED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C23589-A5CA-7877-0535-E1FF9B8220A2}"/>
              </a:ext>
            </a:extLst>
          </p:cNvPr>
          <p:cNvSpPr txBox="1"/>
          <p:nvPr/>
        </p:nvSpPr>
        <p:spPr>
          <a:xfrm>
            <a:off x="7011831" y="5753010"/>
            <a:ext cx="1846085" cy="5847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r>
              <a:rPr lang="en-US" sz="3200" b="1" dirty="0">
                <a:ln w="6600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MINNIE</a:t>
            </a:r>
          </a:p>
        </p:txBody>
      </p:sp>
      <p:pic>
        <p:nvPicPr>
          <p:cNvPr id="17" name="Graphic 16" descr="Gymnast: Rings with solid fill">
            <a:extLst>
              <a:ext uri="{FF2B5EF4-FFF2-40B4-BE49-F238E27FC236}">
                <a16:creationId xmlns:a16="http://schemas.microsoft.com/office/drawing/2014/main" id="{81F97BA4-7D0E-6870-D87A-A4403B663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68977" y="140149"/>
            <a:ext cx="1682044" cy="1594477"/>
          </a:xfrm>
          <a:prstGeom prst="rect">
            <a:avLst/>
          </a:prstGeo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C348DC3-59E9-2E71-2288-E0F9AC244C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9306" y="3346114"/>
            <a:ext cx="5522750" cy="365125"/>
          </a:xfrm>
        </p:spPr>
        <p:txBody>
          <a:bodyPr>
            <a:normAutofit fontScale="92500" lnSpcReduction="20000"/>
          </a:bodyPr>
          <a:lstStyle/>
          <a:p>
            <a:r>
              <a:rPr lang="en-US" b="1" i="1" dirty="0">
                <a:latin typeface="InaiMathi" pitchFamily="2" charset="0"/>
                <a:cs typeface="InaiMathi" pitchFamily="2" charset="0"/>
              </a:rPr>
              <a:t>The only sport we medal in is data !!</a:t>
            </a:r>
          </a:p>
        </p:txBody>
      </p:sp>
      <p:pic>
        <p:nvPicPr>
          <p:cNvPr id="24" name="Graphic 23" descr="Cycling with solid fill">
            <a:extLst>
              <a:ext uri="{FF2B5EF4-FFF2-40B4-BE49-F238E27FC236}">
                <a16:creationId xmlns:a16="http://schemas.microsoft.com/office/drawing/2014/main" id="{5204CF79-601D-4AF8-C63E-1D05FAAA1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3591" y="5311233"/>
            <a:ext cx="1546767" cy="1546767"/>
          </a:xfrm>
          <a:prstGeom prst="rect">
            <a:avLst/>
          </a:prstGeom>
        </p:spPr>
      </p:pic>
      <p:pic>
        <p:nvPicPr>
          <p:cNvPr id="28" name="Graphic 27" descr="Boxing Glove with solid fill">
            <a:extLst>
              <a:ext uri="{FF2B5EF4-FFF2-40B4-BE49-F238E27FC236}">
                <a16:creationId xmlns:a16="http://schemas.microsoft.com/office/drawing/2014/main" id="{99C436FA-5D1E-E73D-AB58-48266C2399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52751" y="1706688"/>
            <a:ext cx="1682045" cy="1682045"/>
          </a:xfrm>
          <a:prstGeom prst="rect">
            <a:avLst/>
          </a:prstGeom>
        </p:spPr>
      </p:pic>
      <p:pic>
        <p:nvPicPr>
          <p:cNvPr id="34" name="Graphic 33" descr="Downhill skiing with solid fill">
            <a:extLst>
              <a:ext uri="{FF2B5EF4-FFF2-40B4-BE49-F238E27FC236}">
                <a16:creationId xmlns:a16="http://schemas.microsoft.com/office/drawing/2014/main" id="{9774FFFF-BDA3-F14E-13DF-A518C4DC4E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51886" y="96366"/>
            <a:ext cx="1682045" cy="1682045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01F4EC-852D-5476-E357-B5040B7BF241}"/>
              </a:ext>
            </a:extLst>
          </p:cNvPr>
          <p:cNvCxnSpPr/>
          <p:nvPr/>
        </p:nvCxnSpPr>
        <p:spPr>
          <a:xfrm>
            <a:off x="7027753" y="0"/>
            <a:ext cx="0" cy="68580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phic 37" descr="Body builder with solid fill">
            <a:extLst>
              <a:ext uri="{FF2B5EF4-FFF2-40B4-BE49-F238E27FC236}">
                <a16:creationId xmlns:a16="http://schemas.microsoft.com/office/drawing/2014/main" id="{CCD76070-60F5-EE67-B2CA-C4817B492B3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46363" y="1706688"/>
            <a:ext cx="1675866" cy="1675866"/>
          </a:xfrm>
          <a:prstGeom prst="rect">
            <a:avLst/>
          </a:prstGeom>
        </p:spPr>
      </p:pic>
      <p:pic>
        <p:nvPicPr>
          <p:cNvPr id="41" name="Graphic 40" descr="Ice hockey with solid fill">
            <a:extLst>
              <a:ext uri="{FF2B5EF4-FFF2-40B4-BE49-F238E27FC236}">
                <a16:creationId xmlns:a16="http://schemas.microsoft.com/office/drawing/2014/main" id="{9016C33A-0FD6-32F2-8DC7-8CEA906F858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819524" y="5214867"/>
            <a:ext cx="1682042" cy="1682042"/>
          </a:xfrm>
          <a:prstGeom prst="rect">
            <a:avLst/>
          </a:prstGeom>
        </p:spPr>
      </p:pic>
      <p:pic>
        <p:nvPicPr>
          <p:cNvPr id="43" name="Graphic 42" descr="Diving with solid fill">
            <a:extLst>
              <a:ext uri="{FF2B5EF4-FFF2-40B4-BE49-F238E27FC236}">
                <a16:creationId xmlns:a16="http://schemas.microsoft.com/office/drawing/2014/main" id="{26CB8393-6605-BFDC-9B25-A9F0D822963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28436" y="3334650"/>
            <a:ext cx="1680678" cy="1770074"/>
          </a:xfrm>
          <a:prstGeom prst="rect">
            <a:avLst/>
          </a:prstGeom>
        </p:spPr>
      </p:pic>
      <p:pic>
        <p:nvPicPr>
          <p:cNvPr id="47" name="Graphic 46" descr="Hurdle with solid fill">
            <a:extLst>
              <a:ext uri="{FF2B5EF4-FFF2-40B4-BE49-F238E27FC236}">
                <a16:creationId xmlns:a16="http://schemas.microsoft.com/office/drawing/2014/main" id="{5B59B58B-A901-0DF7-7588-772DFCC97F2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69887" y="3462511"/>
            <a:ext cx="1682045" cy="160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69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94A2-E213-6DC4-A3FB-B41B0124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Proposal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52B937-7C22-A3B9-1C6B-4BDBAA2858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n-GB" noProof="0" dirty="0"/>
              <a:t>Monday 03</a:t>
            </a:r>
            <a:r>
              <a:rPr lang="en-GB" baseline="30000" noProof="0" dirty="0"/>
              <a:t>rd</a:t>
            </a:r>
            <a:r>
              <a:rPr lang="en-GB" noProof="0" dirty="0"/>
              <a:t> October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EA45C-5EE4-F93E-8490-593AA8796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n-GB" noProof="0" dirty="0"/>
              <a:t>Project 3: Data visualisation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357536-0DB9-37A3-1F73-17A1A1695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3</a:t>
            </a:fld>
            <a:endParaRPr lang="en-GB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A786F12-2D7C-1330-E99E-E0D76B9FF3F2}"/>
              </a:ext>
            </a:extLst>
          </p:cNvPr>
          <p:cNvSpPr txBox="1">
            <a:spLocks/>
          </p:cNvSpPr>
          <p:nvPr/>
        </p:nvSpPr>
        <p:spPr>
          <a:xfrm>
            <a:off x="3208020" y="1165376"/>
            <a:ext cx="7937182" cy="1358517"/>
          </a:xfrm>
          <a:prstGeom prst="rect">
            <a:avLst/>
          </a:prstGeom>
        </p:spPr>
        <p:txBody>
          <a:bodyPr vert="horz" lIns="0" tIns="45720" rIns="91440" bIns="45720" numCol="1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GB" sz="1800" dirty="0">
                <a:solidFill>
                  <a:schemeClr val="bg1"/>
                </a:solidFill>
                <a:latin typeface="InaiMathi" pitchFamily="2" charset="0"/>
                <a:cs typeface="InaiMathi" pitchFamily="2" charset="0"/>
              </a:rPr>
              <a:t>For the team project, the chosen theme that has been decided is data within Olympics. The time interval will be from the Athens Olympics Athens 1896 to Rio 2016. </a:t>
            </a:r>
          </a:p>
          <a:p>
            <a:pPr marL="0" indent="0" algn="ctr">
              <a:buNone/>
            </a:pPr>
            <a:r>
              <a:rPr lang="en-GB" sz="1800" dirty="0">
                <a:solidFill>
                  <a:schemeClr val="bg1"/>
                </a:solidFill>
                <a:latin typeface="InaiMathi" pitchFamily="2" charset="0"/>
                <a:cs typeface="InaiMathi" pitchFamily="2" charset="0"/>
              </a:rPr>
              <a:t>The dataset gives the result (Gold, Silver, Bronze) for each sporting event including all participating countries. The questions that we will attempt to answer are.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6B8C7F-4889-4DC2-8C31-385B40731F3B}"/>
              </a:ext>
            </a:extLst>
          </p:cNvPr>
          <p:cNvSpPr txBox="1"/>
          <p:nvPr/>
        </p:nvSpPr>
        <p:spPr>
          <a:xfrm>
            <a:off x="3634740" y="2940423"/>
            <a:ext cx="7510463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i="1" dirty="0">
                <a:effectLst/>
                <a:latin typeface="InaiMathi" pitchFamily="2" charset="0"/>
                <a:cs typeface="InaiMathi" pitchFamily="2" charset="0"/>
              </a:rPr>
              <a:t>The medal count between the Male athlete’s vs the Women athletes</a:t>
            </a:r>
            <a:endParaRPr lang="en-GB" i="1" dirty="0">
              <a:latin typeface="InaiMathi" pitchFamily="2" charset="0"/>
              <a:cs typeface="InaiMathi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54EF5C-02ED-ACAC-7CD4-747B47A78369}"/>
              </a:ext>
            </a:extLst>
          </p:cNvPr>
          <p:cNvSpPr txBox="1"/>
          <p:nvPr/>
        </p:nvSpPr>
        <p:spPr>
          <a:xfrm>
            <a:off x="3634739" y="4197839"/>
            <a:ext cx="7510463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i="1" dirty="0">
                <a:effectLst/>
                <a:latin typeface="InaiMathi" pitchFamily="2" charset="0"/>
                <a:cs typeface="InaiMathi" pitchFamily="2" charset="0"/>
              </a:rPr>
              <a:t>Map to show which countries have hosted the Olympics and how female representation has grown over the years </a:t>
            </a:r>
            <a:endParaRPr lang="en-US" i="1" dirty="0">
              <a:latin typeface="InaiMathi" pitchFamily="2" charset="0"/>
              <a:cs typeface="InaiMathi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DC173E-7AFA-5740-9DC2-D20AF2680397}"/>
              </a:ext>
            </a:extLst>
          </p:cNvPr>
          <p:cNvSpPr txBox="1"/>
          <p:nvPr/>
        </p:nvSpPr>
        <p:spPr>
          <a:xfrm>
            <a:off x="3634739" y="3505881"/>
            <a:ext cx="7510463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i="1" dirty="0">
                <a:effectLst/>
                <a:latin typeface="InaiMathi" pitchFamily="2" charset="0"/>
                <a:cs typeface="InaiMathi" pitchFamily="2" charset="0"/>
              </a:rPr>
              <a:t>Are women better represented at the Summer or Winter Olympic games</a:t>
            </a:r>
            <a:endParaRPr lang="en-US" i="1" dirty="0">
              <a:latin typeface="InaiMathi" pitchFamily="2" charset="0"/>
              <a:cs typeface="InaiMathi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2598BD-70A9-45B0-1D71-1DFD526D93BD}"/>
              </a:ext>
            </a:extLst>
          </p:cNvPr>
          <p:cNvSpPr txBox="1"/>
          <p:nvPr/>
        </p:nvSpPr>
        <p:spPr>
          <a:xfrm>
            <a:off x="3224046" y="2940423"/>
            <a:ext cx="410693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effectLst/>
                <a:latin typeface="InaiMathi" pitchFamily="2" charset="0"/>
                <a:cs typeface="InaiMathi" pitchFamily="2" charset="0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2049B6-C6B5-A977-3109-66F207958F37}"/>
              </a:ext>
            </a:extLst>
          </p:cNvPr>
          <p:cNvSpPr txBox="1"/>
          <p:nvPr/>
        </p:nvSpPr>
        <p:spPr>
          <a:xfrm>
            <a:off x="3208020" y="3502725"/>
            <a:ext cx="410693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InaiMathi" pitchFamily="2" charset="0"/>
                <a:cs typeface="InaiMathi" pitchFamily="2" charset="0"/>
              </a:rPr>
              <a:t>2</a:t>
            </a:r>
            <a:endParaRPr lang="en-GB" dirty="0">
              <a:solidFill>
                <a:schemeClr val="bg1"/>
              </a:solidFill>
              <a:effectLst/>
              <a:latin typeface="InaiMathi" pitchFamily="2" charset="0"/>
              <a:cs typeface="InaiMathi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3EB9F4-D10B-0453-C7F8-2FD2C6865FBC}"/>
              </a:ext>
            </a:extLst>
          </p:cNvPr>
          <p:cNvSpPr txBox="1"/>
          <p:nvPr/>
        </p:nvSpPr>
        <p:spPr>
          <a:xfrm>
            <a:off x="3208020" y="4201152"/>
            <a:ext cx="410693" cy="64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anchor="ctr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InaiMathi" pitchFamily="2" charset="0"/>
                <a:cs typeface="InaiMathi" pitchFamily="2" charset="0"/>
              </a:rPr>
              <a:t>3</a:t>
            </a:r>
            <a:endParaRPr lang="en-GB" dirty="0">
              <a:solidFill>
                <a:schemeClr val="bg1"/>
              </a:solidFill>
              <a:effectLst/>
              <a:latin typeface="InaiMathi" pitchFamily="2" charset="0"/>
              <a:cs typeface="InaiMathi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86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F44C9-6C75-3C55-5313-0E425ADAF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proposal continued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856FF7-5B3E-C5A9-0587-69BDC6B0965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n-GB" noProof="0"/>
              <a:t>13/7/20XX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BA20E4-8D75-57B6-4FB5-A4F7C748B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n-GB" noProof="0" dirty="0"/>
              <a:t>Data visualisation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FC22A-5AB4-F2A2-C431-89B1D5D3D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4</a:t>
            </a:fld>
            <a:endParaRPr lang="en-GB" noProof="0"/>
          </a:p>
        </p:txBody>
      </p:sp>
      <p:pic>
        <p:nvPicPr>
          <p:cNvPr id="3083" name="Picture 5" descr="postgresql-logo | Unixmen">
            <a:extLst>
              <a:ext uri="{FF2B5EF4-FFF2-40B4-BE49-F238E27FC236}">
                <a16:creationId xmlns:a16="http://schemas.microsoft.com/office/drawing/2014/main" id="{441652C4-E466-D838-62B4-468F76E95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518" y="2406015"/>
            <a:ext cx="1252538" cy="139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2" descr="Kaggle - Wikipedia">
            <a:extLst>
              <a:ext uri="{FF2B5EF4-FFF2-40B4-BE49-F238E27FC236}">
                <a16:creationId xmlns:a16="http://schemas.microsoft.com/office/drawing/2014/main" id="{FBA9ADEE-BF43-E7C7-EEFC-AFB64EDF8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268" y="2884806"/>
            <a:ext cx="1325565" cy="51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3" descr="Python Logo, symbol, meaning, history, PNG">
            <a:extLst>
              <a:ext uri="{FF2B5EF4-FFF2-40B4-BE49-F238E27FC236}">
                <a16:creationId xmlns:a16="http://schemas.microsoft.com/office/drawing/2014/main" id="{2EB5D8BD-48BC-22BC-7D84-AE4DD0AB2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703" y="2605246"/>
            <a:ext cx="1812925" cy="101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7" descr="GitHub - d3/d3-logo: D3 brand assets.">
            <a:extLst>
              <a:ext uri="{FF2B5EF4-FFF2-40B4-BE49-F238E27FC236}">
                <a16:creationId xmlns:a16="http://schemas.microsoft.com/office/drawing/2014/main" id="{F9DEBD6B-792A-107F-6E13-63E6CEFB6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8" y="4346892"/>
            <a:ext cx="1130300" cy="113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12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BEB50858-65DF-48DA-CDFB-FE890E2B8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510" y="4357369"/>
            <a:ext cx="1211263" cy="121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1" name="Picture 26" descr="Csv Images | Free Vectors, Stock Photos &amp; PSD">
            <a:extLst>
              <a:ext uri="{FF2B5EF4-FFF2-40B4-BE49-F238E27FC236}">
                <a16:creationId xmlns:a16="http://schemas.microsoft.com/office/drawing/2014/main" id="{C0BEDFCE-8E50-654B-F7A6-7B383A5BD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1550" y="2683600"/>
            <a:ext cx="876563" cy="87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F41C95C-1F3E-900A-027C-9EAB0943C1C4}"/>
              </a:ext>
            </a:extLst>
          </p:cNvPr>
          <p:cNvSpPr/>
          <p:nvPr/>
        </p:nvSpPr>
        <p:spPr>
          <a:xfrm>
            <a:off x="4246208" y="3045379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6" name="Rectangle 22">
            <a:extLst>
              <a:ext uri="{FF2B5EF4-FFF2-40B4-BE49-F238E27FC236}">
                <a16:creationId xmlns:a16="http://schemas.microsoft.com/office/drawing/2014/main" id="{488B0DCA-BAF5-E29C-AD61-EBC62DCFC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101045F0-1328-B7B9-C9F6-A63C6F328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524027DD-882A-9206-A73C-99FD49D3D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26">
            <a:extLst>
              <a:ext uri="{FF2B5EF4-FFF2-40B4-BE49-F238E27FC236}">
                <a16:creationId xmlns:a16="http://schemas.microsoft.com/office/drawing/2014/main" id="{8AE54DAA-5B48-9AD0-7DF5-94306593E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27">
            <a:extLst>
              <a:ext uri="{FF2B5EF4-FFF2-40B4-BE49-F238E27FC236}">
                <a16:creationId xmlns:a16="http://schemas.microsoft.com/office/drawing/2014/main" id="{18916CFB-1875-0126-D9FA-34CF4C62E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384AC283-CAD5-4EB0-25E3-C844267BD1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D32E6FCB-AA8E-0739-E3DC-C1FF71AE2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30">
            <a:extLst>
              <a:ext uri="{FF2B5EF4-FFF2-40B4-BE49-F238E27FC236}">
                <a16:creationId xmlns:a16="http://schemas.microsoft.com/office/drawing/2014/main" id="{6E3157C2-AE2E-ACF2-CA92-CD0ADD571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31">
            <a:extLst>
              <a:ext uri="{FF2B5EF4-FFF2-40B4-BE49-F238E27FC236}">
                <a16:creationId xmlns:a16="http://schemas.microsoft.com/office/drawing/2014/main" id="{1CCABFAF-3EE1-0B24-868F-F49EF253B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Rectangle 32">
            <a:extLst>
              <a:ext uri="{FF2B5EF4-FFF2-40B4-BE49-F238E27FC236}">
                <a16:creationId xmlns:a16="http://schemas.microsoft.com/office/drawing/2014/main" id="{9A453922-346E-968C-5F34-BB4F8AAB4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716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08ECE97-97EE-E6FA-1DD3-44AFFFDA800B}"/>
              </a:ext>
            </a:extLst>
          </p:cNvPr>
          <p:cNvSpPr/>
          <p:nvPr/>
        </p:nvSpPr>
        <p:spPr>
          <a:xfrm>
            <a:off x="5885543" y="3045379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D7D85EC7-BA08-8957-43CD-0979B147984E}"/>
              </a:ext>
            </a:extLst>
          </p:cNvPr>
          <p:cNvSpPr/>
          <p:nvPr/>
        </p:nvSpPr>
        <p:spPr>
          <a:xfrm rot="18472391">
            <a:off x="7326677" y="2323129"/>
            <a:ext cx="588376" cy="179517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30" name="Picture 29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ADDAFAA-5861-5DE7-BC26-E0723F961C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54096" y="1050983"/>
            <a:ext cx="2082800" cy="889578"/>
          </a:xfrm>
          <a:prstGeom prst="rect">
            <a:avLst/>
          </a:prstGeom>
        </p:spPr>
      </p:pic>
      <p:sp>
        <p:nvSpPr>
          <p:cNvPr id="31" name="Right Arrow 30">
            <a:extLst>
              <a:ext uri="{FF2B5EF4-FFF2-40B4-BE49-F238E27FC236}">
                <a16:creationId xmlns:a16="http://schemas.microsoft.com/office/drawing/2014/main" id="{8A345811-E7F9-A661-FE58-84BB79FE0B61}"/>
              </a:ext>
            </a:extLst>
          </p:cNvPr>
          <p:cNvSpPr/>
          <p:nvPr/>
        </p:nvSpPr>
        <p:spPr>
          <a:xfrm>
            <a:off x="9197068" y="1429939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32" name="Picture 26" descr="Csv Images | Free Vectors, Stock Photos &amp; PSD">
            <a:extLst>
              <a:ext uri="{FF2B5EF4-FFF2-40B4-BE49-F238E27FC236}">
                <a16:creationId xmlns:a16="http://schemas.microsoft.com/office/drawing/2014/main" id="{E8CC1AFD-DE05-0512-3E1A-94A76766A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407" y="1084143"/>
            <a:ext cx="876563" cy="87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ight Arrow 32">
            <a:extLst>
              <a:ext uri="{FF2B5EF4-FFF2-40B4-BE49-F238E27FC236}">
                <a16:creationId xmlns:a16="http://schemas.microsoft.com/office/drawing/2014/main" id="{AF62F444-8CB9-1E2F-9660-710F88A85D6A}"/>
              </a:ext>
            </a:extLst>
          </p:cNvPr>
          <p:cNvSpPr/>
          <p:nvPr/>
        </p:nvSpPr>
        <p:spPr>
          <a:xfrm>
            <a:off x="7473463" y="3040290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FC323579-1C4D-67B9-4960-BBC4687FF78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892211" y="2696128"/>
            <a:ext cx="2091035" cy="818231"/>
          </a:xfrm>
          <a:prstGeom prst="rect">
            <a:avLst/>
          </a:prstGeom>
        </p:spPr>
      </p:pic>
      <p:sp>
        <p:nvSpPr>
          <p:cNvPr id="36" name="Right Arrow 35">
            <a:extLst>
              <a:ext uri="{FF2B5EF4-FFF2-40B4-BE49-F238E27FC236}">
                <a16:creationId xmlns:a16="http://schemas.microsoft.com/office/drawing/2014/main" id="{7445C17A-144A-495C-86D8-BC799E0F9307}"/>
              </a:ext>
            </a:extLst>
          </p:cNvPr>
          <p:cNvSpPr/>
          <p:nvPr/>
        </p:nvSpPr>
        <p:spPr>
          <a:xfrm>
            <a:off x="9148212" y="3023711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F11159A-A835-314F-E0F3-F3791FCDC3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33744" y="4368010"/>
            <a:ext cx="2394872" cy="907409"/>
          </a:xfrm>
          <a:prstGeom prst="rect">
            <a:avLst/>
          </a:prstGeom>
        </p:spPr>
      </p:pic>
      <p:sp>
        <p:nvSpPr>
          <p:cNvPr id="39" name="Right Arrow 38">
            <a:extLst>
              <a:ext uri="{FF2B5EF4-FFF2-40B4-BE49-F238E27FC236}">
                <a16:creationId xmlns:a16="http://schemas.microsoft.com/office/drawing/2014/main" id="{198D75F8-A708-2263-56CF-B440E55B4ECC}"/>
              </a:ext>
            </a:extLst>
          </p:cNvPr>
          <p:cNvSpPr/>
          <p:nvPr/>
        </p:nvSpPr>
        <p:spPr>
          <a:xfrm rot="5400000">
            <a:off x="10686268" y="3886843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3110" name="Picture 38" descr="Leaflet Logo PNG Transparent &amp; SVG Vector - Freebie Supply">
            <a:extLst>
              <a:ext uri="{FF2B5EF4-FFF2-40B4-BE49-F238E27FC236}">
                <a16:creationId xmlns:a16="http://schemas.microsoft.com/office/drawing/2014/main" id="{CEB65AAC-CB48-B7FD-60B0-F740FD171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208" b="25489"/>
          <a:stretch/>
        </p:blipFill>
        <p:spPr bwMode="auto">
          <a:xfrm>
            <a:off x="4624792" y="4491162"/>
            <a:ext cx="2364095" cy="925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ight Arrow 39">
            <a:extLst>
              <a:ext uri="{FF2B5EF4-FFF2-40B4-BE49-F238E27FC236}">
                <a16:creationId xmlns:a16="http://schemas.microsoft.com/office/drawing/2014/main" id="{DEEFDDF3-1372-4FA1-6269-4DF04B77335C}"/>
              </a:ext>
            </a:extLst>
          </p:cNvPr>
          <p:cNvSpPr/>
          <p:nvPr/>
        </p:nvSpPr>
        <p:spPr>
          <a:xfrm rot="10800000">
            <a:off x="6943168" y="4854708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36E40AA5-19FA-862D-93FB-40046907682B}"/>
              </a:ext>
            </a:extLst>
          </p:cNvPr>
          <p:cNvSpPr/>
          <p:nvPr/>
        </p:nvSpPr>
        <p:spPr>
          <a:xfrm rot="10800000">
            <a:off x="8982559" y="4854708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1952BD46-A2F6-A55A-9B82-E6E9ECE05157}"/>
              </a:ext>
            </a:extLst>
          </p:cNvPr>
          <p:cNvSpPr/>
          <p:nvPr/>
        </p:nvSpPr>
        <p:spPr>
          <a:xfrm rot="10800000">
            <a:off x="4145994" y="4871615"/>
            <a:ext cx="502920" cy="156845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592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C48D-8FE7-491A-A6C7-72647C2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070" y="136525"/>
            <a:ext cx="3911600" cy="54895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>
                <a:latin typeface="InaiMathi" pitchFamily="2" charset="0"/>
                <a:ea typeface="Gadugi" panose="020B0802040204020203" pitchFamily="34" charset="0"/>
                <a:cs typeface="InaiMathi" pitchFamily="2" charset="0"/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3D4FE-F554-41E3-B768-8EE98FC1E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4572" y="3656639"/>
            <a:ext cx="3238839" cy="2930428"/>
          </a:xfrm>
        </p:spPr>
        <p:txBody>
          <a:bodyPr vert="horz" lIns="0" tIns="45720" rIns="91440" bIns="45720" numCol="1" rtlCol="0" anchor="t">
            <a:normAutofit/>
          </a:bodyPr>
          <a:lstStyle/>
          <a:p>
            <a:pPr rtl="0"/>
            <a:r>
              <a:rPr lang="en-US" sz="24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Hyperlink</a:t>
            </a:r>
            <a:r>
              <a:rPr lang="en-US" sz="24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</a:t>
            </a:r>
          </a:p>
          <a:p>
            <a:pPr rtl="0"/>
            <a:r>
              <a:rPr lang="en-US" sz="24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120 years of Olympic history: athletes and results | Kaggle</a:t>
            </a:r>
            <a:endParaRPr lang="en-GB" sz="2000" dirty="0">
              <a:effectLst/>
              <a:latin typeface="InaiMathi" pitchFamily="2" charset="0"/>
              <a:cs typeface="InaiMathi" pitchFamily="2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3AA93-9E8F-426E-893A-DCBA765C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2199" y="6356350"/>
            <a:ext cx="1146629" cy="365125"/>
          </a:xfrm>
        </p:spPr>
        <p:txBody>
          <a:bodyPr rtlCol="0"/>
          <a:lstStyle/>
          <a:p>
            <a:pPr rtl="0"/>
            <a:r>
              <a:rPr lang="en-GB" dirty="0"/>
              <a:t>Monday 03</a:t>
            </a:r>
            <a:r>
              <a:rPr lang="en-GB" baseline="30000" dirty="0"/>
              <a:t>rd</a:t>
            </a:r>
            <a:r>
              <a:rPr lang="en-GB" dirty="0"/>
              <a:t> October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48DC64-4756-4F00-B33B-9C1275D44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88829" y="6356350"/>
            <a:ext cx="1981200" cy="365125"/>
          </a:xfrm>
        </p:spPr>
        <p:txBody>
          <a:bodyPr rtlCol="0"/>
          <a:lstStyle/>
          <a:p>
            <a:pPr rtl="0"/>
            <a:r>
              <a:rPr lang="en-GB" dirty="0"/>
              <a:t>Project 3 Visualisation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3DF7213-3C72-4451-B46A-78DA65245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5</a:t>
            </a:fld>
            <a:endParaRPr lang="en-GB"/>
          </a:p>
        </p:txBody>
      </p:sp>
      <p:pic>
        <p:nvPicPr>
          <p:cNvPr id="14" name="Picture Placeholder 13" descr="Basketball with solid fill">
            <a:extLst>
              <a:ext uri="{FF2B5EF4-FFF2-40B4-BE49-F238E27FC236}">
                <a16:creationId xmlns:a16="http://schemas.microsoft.com/office/drawing/2014/main" id="{BB413533-A4CF-4BC0-F795-E5455D84AD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/>
      </p:pic>
      <p:pic>
        <p:nvPicPr>
          <p:cNvPr id="7" name="Graphic 6" descr="Football ball with solid fill">
            <a:extLst>
              <a:ext uri="{FF2B5EF4-FFF2-40B4-BE49-F238E27FC236}">
                <a16:creationId xmlns:a16="http://schemas.microsoft.com/office/drawing/2014/main" id="{878928A3-7230-B050-B3FC-18ABC3D96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18814" y="3419856"/>
            <a:ext cx="3438144" cy="34381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C33B5F-BC5B-F8DC-7279-427D787B78DE}"/>
              </a:ext>
            </a:extLst>
          </p:cNvPr>
          <p:cNvSpPr txBox="1"/>
          <p:nvPr/>
        </p:nvSpPr>
        <p:spPr>
          <a:xfrm>
            <a:off x="7130332" y="1502688"/>
            <a:ext cx="489819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Data source we acquired for the project was a CSV file that consisted of all the winners from the Olympics games. The variable within the file:</a:t>
            </a:r>
          </a:p>
          <a:p>
            <a:endParaRPr lang="en-US" dirty="0"/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ID</a:t>
            </a:r>
            <a:r>
              <a:rPr lang="en-US" b="0" i="0" dirty="0">
                <a:effectLst/>
                <a:latin typeface="inherit"/>
              </a:rPr>
              <a:t> - Unique number for each athlete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Name</a:t>
            </a:r>
            <a:r>
              <a:rPr lang="en-US" b="0" i="0" dirty="0">
                <a:effectLst/>
                <a:latin typeface="inherit"/>
              </a:rPr>
              <a:t> - Athlete's name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Sex </a:t>
            </a:r>
            <a:r>
              <a:rPr lang="en-US" b="0" i="0" dirty="0">
                <a:effectLst/>
                <a:latin typeface="inherit"/>
              </a:rPr>
              <a:t>- M or F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NOC </a:t>
            </a:r>
            <a:r>
              <a:rPr lang="en-US" b="0" i="0" dirty="0">
                <a:effectLst/>
                <a:latin typeface="inherit"/>
              </a:rPr>
              <a:t>- National Olympic Committee</a:t>
            </a:r>
          </a:p>
          <a:p>
            <a:pPr algn="l" fontAlgn="base"/>
            <a:r>
              <a:rPr lang="en-US" b="0" i="0" dirty="0"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Games</a:t>
            </a:r>
            <a:r>
              <a:rPr lang="en-US" b="0" i="0" dirty="0">
                <a:effectLst/>
                <a:latin typeface="inherit"/>
              </a:rPr>
              <a:t> - Year and season</a:t>
            </a:r>
          </a:p>
          <a:p>
            <a:pPr algn="l" fontAlgn="base"/>
            <a:r>
              <a:rPr lang="en-US" b="0" i="0" dirty="0"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Year</a:t>
            </a:r>
            <a:r>
              <a:rPr lang="en-US" b="0" i="0" dirty="0">
                <a:effectLst/>
                <a:latin typeface="inherit"/>
              </a:rPr>
              <a:t> - Integer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Season</a:t>
            </a:r>
            <a:r>
              <a:rPr lang="en-US" b="0" i="0" dirty="0">
                <a:effectLst/>
                <a:latin typeface="inherit"/>
              </a:rPr>
              <a:t> - Summer or Winter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City</a:t>
            </a:r>
            <a:r>
              <a:rPr lang="en-US" b="0" i="0" dirty="0">
                <a:effectLst/>
                <a:latin typeface="inherit"/>
              </a:rPr>
              <a:t> - Host city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Sport</a:t>
            </a:r>
            <a:r>
              <a:rPr lang="en-US" b="0" i="0" dirty="0">
                <a:effectLst/>
                <a:latin typeface="inherit"/>
              </a:rPr>
              <a:t> - Sport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Event</a:t>
            </a:r>
            <a:r>
              <a:rPr lang="en-US" b="0" i="0" dirty="0">
                <a:effectLst/>
                <a:latin typeface="inherit"/>
              </a:rPr>
              <a:t> - Event</a:t>
            </a:r>
          </a:p>
          <a:p>
            <a:pPr algn="l" fontAlgn="base"/>
            <a:r>
              <a:rPr lang="en-US" b="0" i="0" dirty="0">
                <a:solidFill>
                  <a:srgbClr val="FFFF00"/>
                </a:solidFill>
                <a:effectLst/>
                <a:latin typeface="inherit"/>
              </a:rPr>
              <a:t>Medal</a:t>
            </a:r>
            <a:r>
              <a:rPr lang="en-US" b="0" i="0" dirty="0">
                <a:effectLst/>
                <a:latin typeface="inherit"/>
              </a:rPr>
              <a:t> - Gold, Silver, Bronze, or NA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D331CB-0E43-41BA-5720-E4E87B8335A8}"/>
              </a:ext>
            </a:extLst>
          </p:cNvPr>
          <p:cNvSpPr txBox="1"/>
          <p:nvPr/>
        </p:nvSpPr>
        <p:spPr>
          <a:xfrm>
            <a:off x="3433572" y="411004"/>
            <a:ext cx="33712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Columns that were cleaned from the data frame:</a:t>
            </a:r>
          </a:p>
          <a:p>
            <a:endParaRPr lang="en-US" dirty="0"/>
          </a:p>
          <a:p>
            <a:pPr algn="l" fontAlgn="base"/>
            <a:r>
              <a:rPr lang="en-US" b="0" i="0" dirty="0">
                <a:solidFill>
                  <a:srgbClr val="C00000"/>
                </a:solidFill>
                <a:effectLst/>
                <a:latin typeface="inherit"/>
              </a:rPr>
              <a:t>Height </a:t>
            </a:r>
            <a:r>
              <a:rPr lang="en-US" b="0" i="0" dirty="0">
                <a:effectLst/>
                <a:latin typeface="inherit"/>
              </a:rPr>
              <a:t>- In centimeters</a:t>
            </a:r>
          </a:p>
          <a:p>
            <a:pPr algn="l" fontAlgn="base"/>
            <a:r>
              <a:rPr lang="en-US" b="0" i="0" dirty="0">
                <a:solidFill>
                  <a:srgbClr val="C00000"/>
                </a:solidFill>
                <a:effectLst/>
                <a:latin typeface="inherit"/>
              </a:rPr>
              <a:t>Weight</a:t>
            </a:r>
            <a:r>
              <a:rPr lang="en-US" b="0" i="0" dirty="0">
                <a:effectLst/>
                <a:latin typeface="inherit"/>
              </a:rPr>
              <a:t> - In kilograms</a:t>
            </a:r>
          </a:p>
          <a:p>
            <a:r>
              <a:rPr lang="en-US" b="0" i="0" dirty="0">
                <a:solidFill>
                  <a:srgbClr val="C00000"/>
                </a:solidFill>
                <a:effectLst/>
                <a:latin typeface="inherit"/>
              </a:rPr>
              <a:t>Age</a:t>
            </a:r>
            <a:r>
              <a:rPr lang="en-US" b="0" i="0" dirty="0">
                <a:effectLst/>
                <a:latin typeface="inherit"/>
              </a:rPr>
              <a:t> - Integer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48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D1F733F-F3D1-64F8-DEAD-2EBFECFD2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866" y="1227091"/>
            <a:ext cx="4685524" cy="879144"/>
          </a:xfrm>
        </p:spPr>
        <p:txBody>
          <a:bodyPr/>
          <a:lstStyle/>
          <a:p>
            <a:r>
              <a:rPr lang="en-US" dirty="0">
                <a:latin typeface="InaiMathi" pitchFamily="2" charset="0"/>
                <a:cs typeface="InaiMathi" pitchFamily="2" charset="0"/>
              </a:rPr>
              <a:t>Challenges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E060498-C8A9-F755-BE87-6B7963C95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6</a:t>
            </a:fld>
            <a:endParaRPr lang="en-GB" noProof="0"/>
          </a:p>
        </p:txBody>
      </p:sp>
      <p:pic>
        <p:nvPicPr>
          <p:cNvPr id="4108" name="Picture 12" descr="Challenges - Free business and finance icons">
            <a:extLst>
              <a:ext uri="{FF2B5EF4-FFF2-40B4-BE49-F238E27FC236}">
                <a16:creationId xmlns:a16="http://schemas.microsoft.com/office/drawing/2014/main" id="{FC31AB87-B2EE-223B-37FE-50C97D33A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491" y="1666663"/>
            <a:ext cx="4202007" cy="4202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:upside_down_face:">
            <a:extLst>
              <a:ext uri="{FF2B5EF4-FFF2-40B4-BE49-F238E27FC236}">
                <a16:creationId xmlns:a16="http://schemas.microsoft.com/office/drawing/2014/main" id="{36C0D123-403A-2DF2-2F7C-9C3CAC9FE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4188" y="-46038"/>
            <a:ext cx="558800" cy="55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0D89D779-C935-E9BF-5B96-0E0CF7EE907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7525" y="2259748"/>
            <a:ext cx="7079585" cy="3371161"/>
          </a:xfrm>
          <a:prstGeom prst="rect">
            <a:avLst/>
          </a:prstGeom>
          <a:ln w="1270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87753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2">
            <a:extLst>
              <a:ext uri="{FF2B5EF4-FFF2-40B4-BE49-F238E27FC236}">
                <a16:creationId xmlns:a16="http://schemas.microsoft.com/office/drawing/2014/main" id="{4795839B-49EE-D148-11AA-0B9DE810AA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A191B342-DE73-D70E-109A-D527AED12B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14F02495-0770-D4BF-279D-B3C1597B9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8B9DB904-785C-EDB7-8218-BCDDE6D00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6">
            <a:extLst>
              <a:ext uri="{FF2B5EF4-FFF2-40B4-BE49-F238E27FC236}">
                <a16:creationId xmlns:a16="http://schemas.microsoft.com/office/drawing/2014/main" id="{4289433A-2568-34BD-D5C8-E75DCF486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7">
            <a:extLst>
              <a:ext uri="{FF2B5EF4-FFF2-40B4-BE49-F238E27FC236}">
                <a16:creationId xmlns:a16="http://schemas.microsoft.com/office/drawing/2014/main" id="{1DE3E922-D328-7FDC-9A7B-2F60290A66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8">
            <a:extLst>
              <a:ext uri="{FF2B5EF4-FFF2-40B4-BE49-F238E27FC236}">
                <a16:creationId xmlns:a16="http://schemas.microsoft.com/office/drawing/2014/main" id="{7CFC72AE-9AD6-2291-7873-A692A581F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Rectangle 29">
            <a:extLst>
              <a:ext uri="{FF2B5EF4-FFF2-40B4-BE49-F238E27FC236}">
                <a16:creationId xmlns:a16="http://schemas.microsoft.com/office/drawing/2014/main" id="{1C0FCB26-902F-76D3-E45F-D1FFA56851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30">
            <a:extLst>
              <a:ext uri="{FF2B5EF4-FFF2-40B4-BE49-F238E27FC236}">
                <a16:creationId xmlns:a16="http://schemas.microsoft.com/office/drawing/2014/main" id="{EABF4663-3351-FF8A-C5F9-B414950B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14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Rectangle 32">
            <a:extLst>
              <a:ext uri="{FF2B5EF4-FFF2-40B4-BE49-F238E27FC236}">
                <a16:creationId xmlns:a16="http://schemas.microsoft.com/office/drawing/2014/main" id="{A4A8E3E3-17BF-EE1C-1651-C74EC216FE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716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8" name="Graphic 37" descr="Podium with solid fill">
            <a:extLst>
              <a:ext uri="{FF2B5EF4-FFF2-40B4-BE49-F238E27FC236}">
                <a16:creationId xmlns:a16="http://schemas.microsoft.com/office/drawing/2014/main" id="{625E5E4F-9738-06ED-1B4D-698C2740B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530" y="1235427"/>
            <a:ext cx="4754881" cy="4754881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07D1A711-8461-A69F-101B-81D0A6E6E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7956" y="1085155"/>
            <a:ext cx="5905499" cy="838200"/>
          </a:xfrm>
        </p:spPr>
        <p:txBody>
          <a:bodyPr/>
          <a:lstStyle/>
          <a:p>
            <a:r>
              <a:rPr lang="en-US" dirty="0">
                <a:latin typeface="InaiMathi" pitchFamily="2" charset="0"/>
                <a:cs typeface="InaiMathi" pitchFamily="2" charset="0"/>
              </a:rPr>
              <a:t>Achievements</a:t>
            </a:r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FBFA8EEB-17A8-2BE6-80ED-44FA1F9780D6}"/>
              </a:ext>
            </a:extLst>
          </p:cNvPr>
          <p:cNvSpPr/>
          <p:nvPr/>
        </p:nvSpPr>
        <p:spPr>
          <a:xfrm>
            <a:off x="5596036" y="2206090"/>
            <a:ext cx="2808902" cy="1338150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Gender Split displaying growth in participating females </a:t>
            </a:r>
            <a:endParaRPr lang="en-GB" dirty="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1FFF58DB-CD0E-835F-58F9-E6AAF41E7D2D}"/>
              </a:ext>
            </a:extLst>
          </p:cNvPr>
          <p:cNvSpPr/>
          <p:nvPr/>
        </p:nvSpPr>
        <p:spPr>
          <a:xfrm>
            <a:off x="5570376" y="3972453"/>
            <a:ext cx="2808902" cy="1399830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Background information  of the Winter Olympics.</a:t>
            </a:r>
            <a:endParaRPr lang="en-GB" dirty="0"/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48C22F9A-9DCD-D0EA-4AD5-AEC490FB822C}"/>
              </a:ext>
            </a:extLst>
          </p:cNvPr>
          <p:cNvSpPr/>
          <p:nvPr/>
        </p:nvSpPr>
        <p:spPr>
          <a:xfrm>
            <a:off x="8743695" y="3972453"/>
            <a:ext cx="2988125" cy="1475410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Hosting Countries achievements have been shown in each year.</a:t>
            </a:r>
            <a:endParaRPr lang="en-GB" dirty="0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D7147E01-AD85-177F-F38E-42A8E9946DC9}"/>
              </a:ext>
            </a:extLst>
          </p:cNvPr>
          <p:cNvSpPr/>
          <p:nvPr/>
        </p:nvSpPr>
        <p:spPr>
          <a:xfrm>
            <a:off x="8743695" y="2137461"/>
            <a:ext cx="2808901" cy="1475407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Medal Count of Countries in a timeline of the Winter Games.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5736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CC0C2-918D-493B-88AC-1556A77DF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4505" y="629616"/>
            <a:ext cx="8042991" cy="1325563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Webpage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8D8B0-45A5-4F7D-9510-139B00A37B5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56168" y="4922388"/>
            <a:ext cx="2176974" cy="566511"/>
          </a:xfrm>
        </p:spPr>
        <p:txBody>
          <a:bodyPr rtlCol="0">
            <a:noAutofit/>
          </a:bodyPr>
          <a:lstStyle/>
          <a:p>
            <a:pPr rtl="0"/>
            <a:endParaRPr lang="en-GB" dirty="0"/>
          </a:p>
          <a:p>
            <a:pPr rtl="0"/>
            <a:endParaRPr lang="en-GB" dirty="0"/>
          </a:p>
        </p:txBody>
      </p:sp>
      <p:pic>
        <p:nvPicPr>
          <p:cNvPr id="13" name="Online Image Placeholder 12" descr="Polaroid Pictures outline">
            <a:extLst>
              <a:ext uri="{FF2B5EF4-FFF2-40B4-BE49-F238E27FC236}">
                <a16:creationId xmlns:a16="http://schemas.microsoft.com/office/drawing/2014/main" id="{AF4EBF4E-5DA7-4D6A-BF3F-B5152F57E622}"/>
              </a:ext>
            </a:extLst>
          </p:cNvPr>
          <p:cNvPicPr>
            <a:picLocks noGrp="1" noChangeAspect="1"/>
          </p:cNvPicPr>
          <p:nvPr>
            <p:ph type="clipArt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82456" y="3911600"/>
            <a:ext cx="746125" cy="746125"/>
          </a:xfrm>
        </p:spPr>
      </p:pic>
      <p:pic>
        <p:nvPicPr>
          <p:cNvPr id="17" name="Online Image Placeholder 16" descr="Ecommerce outline">
            <a:extLst>
              <a:ext uri="{FF2B5EF4-FFF2-40B4-BE49-F238E27FC236}">
                <a16:creationId xmlns:a16="http://schemas.microsoft.com/office/drawing/2014/main" id="{E4CCECD0-D712-4583-B11C-8AE4E4404227}"/>
              </a:ext>
            </a:extLst>
          </p:cNvPr>
          <p:cNvPicPr>
            <a:picLocks noGrp="1" noChangeAspect="1"/>
          </p:cNvPicPr>
          <p:nvPr>
            <p:ph type="clipArt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63919" y="3911600"/>
            <a:ext cx="746125" cy="746125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4B12C8-7D13-4A97-984A-D62F49E4128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9050970" y="4922388"/>
            <a:ext cx="2176974" cy="566511"/>
          </a:xfrm>
        </p:spPr>
        <p:txBody>
          <a:bodyPr rtlCol="0">
            <a:noAutofit/>
          </a:bodyPr>
          <a:lstStyle/>
          <a:p>
            <a:pPr rtl="0"/>
            <a:endParaRPr lang="en-GB" dirty="0"/>
          </a:p>
        </p:txBody>
      </p:sp>
      <p:sp>
        <p:nvSpPr>
          <p:cNvPr id="56" name="Date Placeholder 55">
            <a:extLst>
              <a:ext uri="{FF2B5EF4-FFF2-40B4-BE49-F238E27FC236}">
                <a16:creationId xmlns:a16="http://schemas.microsoft.com/office/drawing/2014/main" id="{0261CE8B-C14A-4CB0-8425-9BF2DABA1C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/>
              <a:t>13/7/20XX</a:t>
            </a:r>
          </a:p>
        </p:txBody>
      </p: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EADDB002-EE78-421D-9B13-6032CF56C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Conference presentation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2D47FE32-E4F9-49CA-A793-C48BD3246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8</a:t>
            </a:fld>
            <a:endParaRPr lang="en-GB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DA16C5EA-BDE7-137F-CA2E-2571F1AD10DE}"/>
              </a:ext>
            </a:extLst>
          </p:cNvPr>
          <p:cNvPicPr>
            <a:picLocks noGrp="1" noChangeAspect="1"/>
          </p:cNvPicPr>
          <p:nvPr>
            <p:ph type="clipArt" sz="quarter" idx="11"/>
          </p:nvPr>
        </p:nvPicPr>
        <p:blipFill rotWithShape="1">
          <a:blip r:embed="rId7"/>
          <a:srcRect l="83" t="10354" b="31089"/>
          <a:stretch/>
        </p:blipFill>
        <p:spPr>
          <a:xfrm>
            <a:off x="0" y="3556000"/>
            <a:ext cx="4014787" cy="3302000"/>
          </a:xfrm>
          <a:prstGeom prst="rect">
            <a:avLst/>
          </a:prstGeom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D54126CD-42A5-B46E-ED27-EFCF3692BA8E}"/>
              </a:ext>
            </a:extLst>
          </p:cNvPr>
          <p:cNvSpPr>
            <a:spLocks noGrp="1" noChangeAspect="1" noChangeArrowheads="1"/>
          </p:cNvSpPr>
          <p:nvPr>
            <p:ph type="body" idx="12"/>
          </p:nvPr>
        </p:nvSpPr>
        <p:spPr bwMode="auto">
          <a:xfrm>
            <a:off x="4970463" y="4922838"/>
            <a:ext cx="2176462" cy="56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CC3F1B-6E9F-9A39-9933-FBAE18A3DE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606" y="3556000"/>
            <a:ext cx="4014787" cy="32620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94E416-1452-00C4-B148-61764ED113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77213" y="3556000"/>
            <a:ext cx="4014787" cy="32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32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inter Olympics: Best Photos so Far">
            <a:extLst>
              <a:ext uri="{FF2B5EF4-FFF2-40B4-BE49-F238E27FC236}">
                <a16:creationId xmlns:a16="http://schemas.microsoft.com/office/drawing/2014/main" id="{6E840D30-162A-F4B7-60E0-C4CD70C6F0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7" r="22186" b="-1"/>
          <a:stretch/>
        </p:blipFill>
        <p:spPr bwMode="auto">
          <a:xfrm>
            <a:off x="571944" y="553068"/>
            <a:ext cx="4608576" cy="574867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0" y="3219450"/>
            <a:ext cx="4603750" cy="1343025"/>
          </a:xfrm>
        </p:spPr>
        <p:txBody>
          <a:bodyPr rtlCol="0" anchor="t">
            <a:normAutofit/>
          </a:bodyPr>
          <a:lstStyle/>
          <a:p>
            <a:pPr rtl="0"/>
            <a:r>
              <a:rPr lang="en-GB" dirty="0"/>
              <a:t>Our Dashboard</a:t>
            </a:r>
          </a:p>
        </p:txBody>
      </p:sp>
      <p:sp>
        <p:nvSpPr>
          <p:cNvPr id="55" name="Date Placeholder 54">
            <a:extLst>
              <a:ext uri="{FF2B5EF4-FFF2-40B4-BE49-F238E27FC236}">
                <a16:creationId xmlns:a16="http://schemas.microsoft.com/office/drawing/2014/main" id="{F46B5AED-56B8-4366-B448-1813899B2F4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/>
              <a:t>13/7/20XX</a:t>
            </a:r>
          </a:p>
        </p:txBody>
      </p:sp>
      <p:sp>
        <p:nvSpPr>
          <p:cNvPr id="56" name="Footer Placeholder 55">
            <a:extLst>
              <a:ext uri="{FF2B5EF4-FFF2-40B4-BE49-F238E27FC236}">
                <a16:creationId xmlns:a16="http://schemas.microsoft.com/office/drawing/2014/main" id="{EB43BFBA-D9A3-4499-932B-7B75A35C488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3029" y="6356350"/>
            <a:ext cx="26670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/>
              <a:t>Conference presentation</a:t>
            </a:r>
          </a:p>
        </p:txBody>
      </p:sp>
      <p:sp>
        <p:nvSpPr>
          <p:cNvPr id="57" name="Slide Number Placeholder 56">
            <a:extLst>
              <a:ext uri="{FF2B5EF4-FFF2-40B4-BE49-F238E27FC236}">
                <a16:creationId xmlns:a16="http://schemas.microsoft.com/office/drawing/2014/main" id="{08E38868-AE22-478C-A747-15E01640B5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n-GB" smtClean="0"/>
              <a:pPr rtl="0">
                <a:spcAft>
                  <a:spcPts val="600"/>
                </a:spcAft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1353C"/>
      </a:accent1>
      <a:accent2>
        <a:srgbClr val="DB8802"/>
      </a:accent2>
      <a:accent3>
        <a:srgbClr val="D91D62"/>
      </a:accent3>
      <a:accent4>
        <a:srgbClr val="42529B"/>
      </a:accent4>
      <a:accent5>
        <a:srgbClr val="CBDA00"/>
      </a:accent5>
      <a:accent6>
        <a:srgbClr val="76DCFD"/>
      </a:accent6>
      <a:hlink>
        <a:srgbClr val="0563C1"/>
      </a:hlink>
      <a:folHlink>
        <a:srgbClr val="954F72"/>
      </a:folHlink>
    </a:clrScheme>
    <a:fontScheme name="Custom 61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396128_TF78298634_Win32" id="{9EFF1AE6-A51A-43DD-BED1-B077B4EBC7C7}" vid="{4637B974-7793-453C-A44B-3DAC7664ED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1D31630-1B84-4A08-99C6-CB51F30BB3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3269CC-2AC8-48AE-8176-E481F45EB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C87C8F-F87B-4D7A-AA05-EBC7DA9C67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362</TotalTime>
  <Words>361</Words>
  <Application>Microsoft Office PowerPoint</Application>
  <PresentationFormat>Widescreen</PresentationFormat>
  <Paragraphs>91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Gadugi</vt:lpstr>
      <vt:lpstr>Gill Sans Nova</vt:lpstr>
      <vt:lpstr>InaiMathi</vt:lpstr>
      <vt:lpstr>inherit</vt:lpstr>
      <vt:lpstr>Office Theme</vt:lpstr>
      <vt:lpstr>PowerPoint Presentation</vt:lpstr>
      <vt:lpstr>Data Olympians</vt:lpstr>
      <vt:lpstr>Initial Proposal</vt:lpstr>
      <vt:lpstr>Initial proposal continued</vt:lpstr>
      <vt:lpstr>Sources</vt:lpstr>
      <vt:lpstr>Challenges</vt:lpstr>
      <vt:lpstr>Achievements</vt:lpstr>
      <vt:lpstr>Webpage </vt:lpstr>
      <vt:lpstr>Our Dashboard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Aodhnait Elliott</dc:creator>
  <cp:lastModifiedBy>Mohamed farah</cp:lastModifiedBy>
  <cp:revision>6</cp:revision>
  <dcterms:created xsi:type="dcterms:W3CDTF">2022-09-21T18:32:34Z</dcterms:created>
  <dcterms:modified xsi:type="dcterms:W3CDTF">2022-10-03T18:52:55Z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